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0B49CB"/>
    <a:srgbClr val="55C3CF"/>
    <a:srgbClr val="D96209"/>
    <a:srgbClr val="121619"/>
    <a:srgbClr val="7BA65E"/>
    <a:srgbClr val="0948CB"/>
    <a:srgbClr val="F2F4F8"/>
    <a:srgbClr val="1C7DD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3048" autoAdjust="0"/>
  </p:normalViewPr>
  <p:slideViewPr>
    <p:cSldViewPr snapToGrid="0" snapToObjects="1">
      <p:cViewPr varScale="1">
        <p:scale>
          <a:sx n="86" d="100"/>
          <a:sy n="86" d="100"/>
        </p:scale>
        <p:origin x="7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Initialize Parameters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D96209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9CFF4C8-82ED-4D76-9391-D07E08A3FDE2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Define endpoint</a:t>
          </a:r>
          <a:endParaRPr lang="en-US" sz="1300" dirty="0">
            <a:latin typeface="Abadi" panose="020B0604020104020204"/>
          </a:endParaRPr>
        </a:p>
      </dgm:t>
    </dgm:pt>
    <dgm:pt modelId="{361E3C41-B457-4759-9210-9AC6A620A17F}" type="par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32CDEC9-B009-4EC2-8A31-F7A43E81BF6C}" type="sib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D11EE4B-48CB-4704-B9A1-BB7475B617C8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Set query parameters</a:t>
          </a:r>
          <a:endParaRPr lang="en-US" sz="1300" dirty="0">
            <a:latin typeface="Abadi" panose="020B0604020104020204"/>
          </a:endParaRPr>
        </a:p>
      </dgm:t>
    </dgm:pt>
    <dgm:pt modelId="{C29182C1-728E-46E9-A2BC-1AC420BA5C73}" type="par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96C9E9-9817-46CA-86ED-FF36D67A584E}" type="sib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Make API Call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Perform a GET request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Receive Response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D96209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3DE9B0CC-CA3F-4BB9-A1C8-13A0FA0D729B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endParaRPr lang="en-US" sz="1300" dirty="0">
            <a:latin typeface="Abadi" panose="020B0604020104020204"/>
          </a:endParaRPr>
        </a:p>
      </dgm:t>
    </dgm:pt>
    <dgm:pt modelId="{CAB948F9-3916-415A-BC9E-1286D993448A}" type="par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6BDF003-F11B-4FB0-87BE-7552DE4128D3}" type="sib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Check if response is 200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Parse Data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55C3CF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07126F81-F0DB-49F0-9FB3-319E37CA0C2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Extract data from JSON response to </a:t>
          </a:r>
          <a:r>
            <a:rPr lang="en-US" sz="1300" dirty="0" err="1" smtClean="0">
              <a:latin typeface="Abadi" panose="020B0604020104020204"/>
            </a:rPr>
            <a:t>dataframe</a:t>
          </a:r>
          <a:endParaRPr lang="en-US" sz="1300" dirty="0">
            <a:latin typeface="Abadi" panose="020B0604020104020204"/>
          </a:endParaRPr>
        </a:p>
      </dgm:t>
    </dgm:pt>
    <dgm:pt modelId="{9485A04B-DD31-43C2-AF87-5433A30736C1}" type="par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BCAF11E-AED5-4573-80EE-58E0930E7040}" type="sib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Storage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Save to CSV for further analysis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9AFB81C-C55A-4791-8C3C-3F50B84C31AF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Validation</a:t>
          </a:r>
          <a:endParaRPr lang="en-US" sz="1500" dirty="0">
            <a:latin typeface="Abadi" panose="020B0604020104020204"/>
          </a:endParaRPr>
        </a:p>
      </dgm:t>
    </dgm:pt>
    <dgm:pt modelId="{EF4AB775-A231-4F14-BEA9-593EB4DFBB08}" type="parTrans" cxnId="{DB663729-D99C-4458-9BDB-C9C29D4A04E2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43564CB-9B5F-4027-A6F6-09475DA4EBC2}" type="sibTrans" cxnId="{DB663729-D99C-4458-9BDB-C9C29D4A04E2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E17D562-D590-4682-BA1C-18F5EF40AA47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Validate data for accuracy and completeness</a:t>
          </a:r>
          <a:endParaRPr lang="en-US" sz="1300" dirty="0">
            <a:latin typeface="Abadi" panose="020B0604020104020204"/>
          </a:endParaRPr>
        </a:p>
      </dgm:t>
    </dgm:pt>
    <dgm:pt modelId="{5C2CCF7F-7F6E-4BD3-A1AA-B85856A2C0A3}" type="par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337F3F6-690F-47FD-BC3E-1AE562B5CE83}" type="sib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C46D60-189D-477B-969C-A10280AD0442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Handle errors</a:t>
          </a:r>
          <a:endParaRPr lang="en-US" sz="1300" dirty="0">
            <a:latin typeface="Abadi" panose="020B0604020104020204"/>
          </a:endParaRPr>
        </a:p>
      </dgm:t>
    </dgm:pt>
    <dgm:pt modelId="{31F50A3A-3E2B-4C9F-80EA-01E223F87ACD}" type="parTrans" cxnId="{FCEE8735-4E4D-4579-BA13-575FF4831FB9}">
      <dgm:prSet/>
      <dgm:spPr/>
      <dgm:t>
        <a:bodyPr/>
        <a:lstStyle/>
        <a:p>
          <a:endParaRPr lang="en-US"/>
        </a:p>
      </dgm:t>
    </dgm:pt>
    <dgm:pt modelId="{68908907-E904-463B-AB4A-3596F250E0EB}" type="sibTrans" cxnId="{FCEE8735-4E4D-4579-BA13-575FF4831FB9}">
      <dgm:prSet/>
      <dgm:spPr/>
      <dgm:t>
        <a:bodyPr/>
        <a:lstStyle/>
        <a:p>
          <a:endParaRPr lang="en-US"/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6"/>
      <dgm:spPr/>
    </dgm:pt>
    <dgm:pt modelId="{DF59E20E-E388-4A14-B236-D6EBC801B4FA}" type="pres">
      <dgm:prSet presAssocID="{D6D81FE9-EDF7-42CD-AC4D-B3AB7526642F}" presName="childNode1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5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6"/>
      <dgm:spPr/>
    </dgm:pt>
    <dgm:pt modelId="{9F7C813D-BDEC-4C5E-BAAD-0EA931F8D276}" type="pres">
      <dgm:prSet presAssocID="{98D22391-0CEB-4DB0-BA31-4F6DCF606097}" presName="childNode2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5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6"/>
      <dgm:spPr/>
    </dgm:pt>
    <dgm:pt modelId="{FDB4EC3B-F9E6-423D-A14D-3DBD24F6F64F}" type="pres">
      <dgm:prSet presAssocID="{B898009E-4A16-4611-BFD3-13FCB9BD8552}" presName="childNode1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5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6"/>
      <dgm:spPr/>
    </dgm:pt>
    <dgm:pt modelId="{3BA09FF7-8027-46D6-AF90-7B9673E465A7}" type="pres">
      <dgm:prSet presAssocID="{8978EB8A-17C8-42BD-B1A4-7CD2713BD1EB}" presName="childNode2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5"/>
      <dgm:spPr/>
      <dgm:t>
        <a:bodyPr/>
        <a:lstStyle/>
        <a:p>
          <a:endParaRPr lang="en-US"/>
        </a:p>
      </dgm:t>
    </dgm:pt>
    <dgm:pt modelId="{FF4A043E-5FBF-4AC9-B0D5-A0845870E964}" type="pres">
      <dgm:prSet presAssocID="{19AFB81C-C55A-4791-8C3C-3F50B84C31AF}" presName="composite1" presStyleCnt="0"/>
      <dgm:spPr/>
    </dgm:pt>
    <dgm:pt modelId="{A2942D21-5804-4333-9180-01D238159E22}" type="pres">
      <dgm:prSet presAssocID="{19AFB81C-C55A-4791-8C3C-3F50B84C31AF}" presName="dummyNode1" presStyleLbl="node1" presStyleIdx="3" presStyleCnt="6"/>
      <dgm:spPr/>
    </dgm:pt>
    <dgm:pt modelId="{EF5553D8-F175-4328-A512-F8CFDDA764F7}" type="pres">
      <dgm:prSet presAssocID="{19AFB81C-C55A-4791-8C3C-3F50B84C31AF}" presName="childNode1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198B9-B3D7-4DCE-B926-49C8C80BF1FD}" type="pres">
      <dgm:prSet presAssocID="{19AFB81C-C55A-4791-8C3C-3F50B84C31AF}" presName="childNode1tx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12172-ABAD-414A-8629-0751FE496D47}" type="pres">
      <dgm:prSet presAssocID="{19AFB81C-C55A-4791-8C3C-3F50B84C31AF}" presName="parentNode1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DA719-9E57-4E54-8EC4-1569AD187BD8}" type="pres">
      <dgm:prSet presAssocID="{19AFB81C-C55A-4791-8C3C-3F50B84C31AF}" presName="connSite1" presStyleCnt="0"/>
      <dgm:spPr/>
    </dgm:pt>
    <dgm:pt modelId="{DA26F318-8E5D-4A6B-8340-EE00EE2322E0}" type="pres">
      <dgm:prSet presAssocID="{D43564CB-9B5F-4027-A6F6-09475DA4EBC2}" presName="Name9" presStyleLbl="sibTrans2D1" presStyleIdx="4" presStyleCnt="5"/>
      <dgm:spPr/>
      <dgm:t>
        <a:bodyPr/>
        <a:lstStyle/>
        <a:p>
          <a:endParaRPr lang="en-US"/>
        </a:p>
      </dgm:t>
    </dgm:pt>
    <dgm:pt modelId="{7587B2A6-7B9F-4B1D-A1D1-422A160E8CE7}" type="pres">
      <dgm:prSet presAssocID="{FA977113-9B6D-4956-8CB3-C524155F1809}" presName="composite2" presStyleCnt="0"/>
      <dgm:spPr/>
    </dgm:pt>
    <dgm:pt modelId="{DED066FF-52AA-49CF-AD49-03624D4FE6C9}" type="pres">
      <dgm:prSet presAssocID="{FA977113-9B6D-4956-8CB3-C524155F1809}" presName="dummyNode2" presStyleLbl="node1" presStyleIdx="4" presStyleCnt="6"/>
      <dgm:spPr/>
    </dgm:pt>
    <dgm:pt modelId="{1ABE2538-11BC-40C8-A436-3DE83089B16D}" type="pres">
      <dgm:prSet presAssocID="{FA977113-9B6D-4956-8CB3-C524155F1809}" presName="childNode2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5955B-1FB1-4098-933F-33BCF15BCB7F}" type="pres">
      <dgm:prSet presAssocID="{FA977113-9B6D-4956-8CB3-C524155F1809}" presName="childNode2tx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24EC8-30D5-41A2-970D-CE80E17AF166}" type="pres">
      <dgm:prSet presAssocID="{FA977113-9B6D-4956-8CB3-C524155F1809}" presName="parentNode2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CE562-2E4C-4601-B348-DBB3EE1D8265}" type="pres">
      <dgm:prSet presAssocID="{FA977113-9B6D-4956-8CB3-C524155F1809}" presName="connSite2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F1A6C7EF-DDD7-4996-9478-EE71A7B6894C}" srcId="{D6D81FE9-EDF7-42CD-AC4D-B3AB7526642F}" destId="{A9CFF4C8-82ED-4D76-9391-D07E08A3FDE2}" srcOrd="0" destOrd="0" parTransId="{361E3C41-B457-4759-9210-9AC6A620A17F}" sibTransId="{832CDEC9-B009-4EC2-8A31-F7A43E81BF6C}"/>
    <dgm:cxn modelId="{EFB0AAAD-3F4E-4B03-AB54-03692F6E182B}" type="presOf" srcId="{865BF053-B763-4996-9C41-D481913E988F}" destId="{1ABE2538-11BC-40C8-A436-3DE83089B16D}" srcOrd="0" destOrd="0" presId="urn:microsoft.com/office/officeart/2005/8/layout/hProcess4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37DB96F6-62DF-40C7-B89D-F16F59AC1AC0}" type="presOf" srcId="{1D11EE4B-48CB-4704-B9A1-BB7475B617C8}" destId="{DF59E20E-E388-4A14-B236-D6EBC801B4FA}" srcOrd="0" destOrd="1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262BC6D8-745E-4A82-81E7-F24002373652}" type="presOf" srcId="{FAC46D60-189D-477B-969C-A10280AD0442}" destId="{286498B7-3A85-4419-B00E-4624B45CC2CA}" srcOrd="1" destOrd="1" presId="urn:microsoft.com/office/officeart/2005/8/layout/hProcess4"/>
    <dgm:cxn modelId="{DDC4CAC8-03B2-4466-BC2A-550ECF49A7DA}" type="presOf" srcId="{A9CFF4C8-82ED-4D76-9391-D07E08A3FDE2}" destId="{DF59E20E-E388-4A14-B236-D6EBC801B4FA}" srcOrd="0" destOrd="0" presId="urn:microsoft.com/office/officeart/2005/8/layout/hProcess4"/>
    <dgm:cxn modelId="{671B54C6-D2AB-40B3-A136-B020291FAE9E}" type="presOf" srcId="{07126F81-F0DB-49F0-9FB3-319E37CA0C2E}" destId="{687E0523-62E3-47E4-AD9D-9064925297E2}" srcOrd="1" destOrd="0" presId="urn:microsoft.com/office/officeart/2005/8/layout/hProcess4"/>
    <dgm:cxn modelId="{2D22A6E2-B237-47E9-9AA6-1D1780DD87BB}" type="presOf" srcId="{1D11EE4B-48CB-4704-B9A1-BB7475B617C8}" destId="{732A0625-801A-462A-AF87-7779EA8230C2}" srcOrd="1" destOrd="1" presId="urn:microsoft.com/office/officeart/2005/8/layout/hProcess4"/>
    <dgm:cxn modelId="{B7766E39-FBF5-4F6F-B89D-E76BC18B206E}" srcId="{FA977113-9B6D-4956-8CB3-C524155F1809}" destId="{865BF053-B763-4996-9C41-D481913E988F}" srcOrd="0" destOrd="0" parTransId="{A192C6A5-C9B3-4E18-9C4F-7CCEB0B242DE}" sibTransId="{581A3C46-A88D-4A3B-80D2-F8471ECC1B1B}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FC79F122-6261-4E0D-A3AA-7652B06AF85F}" type="presOf" srcId="{FA977113-9B6D-4956-8CB3-C524155F1809}" destId="{35B24EC8-30D5-41A2-970D-CE80E17AF166}" srcOrd="0" destOrd="0" presId="urn:microsoft.com/office/officeart/2005/8/layout/hProcess4"/>
    <dgm:cxn modelId="{3FFB7FAE-1591-4469-AFF5-5D08A99DCFB4}" srcId="{19AFB81C-C55A-4791-8C3C-3F50B84C31AF}" destId="{6E17D562-D590-4682-BA1C-18F5EF40AA47}" srcOrd="0" destOrd="0" parTransId="{5C2CCF7F-7F6E-4BD3-A1AA-B85856A2C0A3}" sibTransId="{7337F3F6-690F-47FD-BC3E-1AE562B5CE83}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EBCD4003-F02D-404F-8756-96411FA72CB4}" type="presOf" srcId="{3DE9B0CC-CA3F-4BB9-A1C8-13A0FA0D729B}" destId="{1275955B-1FB1-4098-933F-33BCF15BCB7F}" srcOrd="1" destOrd="1" presId="urn:microsoft.com/office/officeart/2005/8/layout/hProcess4"/>
    <dgm:cxn modelId="{0962FE95-C67B-4126-B23A-7A6A429C377C}" srcId="{3C2E8C99-000E-4F8A-AF49-CB1337639C41}" destId="{FA977113-9B6D-4956-8CB3-C524155F1809}" srcOrd="5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64470421-9D16-4099-9C49-68CCC5C9CD2C}" srcId="{D6D81FE9-EDF7-42CD-AC4D-B3AB7526642F}" destId="{1D11EE4B-48CB-4704-B9A1-BB7475B617C8}" srcOrd="1" destOrd="0" parTransId="{C29182C1-728E-46E9-A2BC-1AC420BA5C73}" sibTransId="{8696C9E9-9817-46CA-86ED-FF36D67A584E}"/>
    <dgm:cxn modelId="{B529FF71-15E5-494C-B351-AC48B903042A}" type="presOf" srcId="{6E17D562-D590-4682-BA1C-18F5EF40AA47}" destId="{1CD198B9-B3D7-4DCE-B926-49C8C80BF1FD}" srcOrd="1" destOrd="0" presId="urn:microsoft.com/office/officeart/2005/8/layout/hProcess4"/>
    <dgm:cxn modelId="{CEB2E884-4493-44B1-8358-8393512DE568}" srcId="{FA977113-9B6D-4956-8CB3-C524155F1809}" destId="{3DE9B0CC-CA3F-4BB9-A1C8-13A0FA0D729B}" srcOrd="1" destOrd="0" parTransId="{CAB948F9-3916-415A-BC9E-1286D993448A}" sibTransId="{E6BDF003-F11B-4FB0-87BE-7552DE4128D3}"/>
    <dgm:cxn modelId="{D9ED2757-805C-4835-A6C5-084BEDCB9B08}" srcId="{8978EB8A-17C8-42BD-B1A4-7CD2713BD1EB}" destId="{07126F81-F0DB-49F0-9FB3-319E37CA0C2E}" srcOrd="0" destOrd="0" parTransId="{9485A04B-DD31-43C2-AF87-5433A30736C1}" sibTransId="{8BCAF11E-AED5-4573-80EE-58E0930E7040}"/>
    <dgm:cxn modelId="{88BCE37B-CC78-4A75-8BDF-9C30C62F2B52}" type="presOf" srcId="{D43564CB-9B5F-4027-A6F6-09475DA4EBC2}" destId="{DA26F318-8E5D-4A6B-8340-EE00EE2322E0}" srcOrd="0" destOrd="0" presId="urn:microsoft.com/office/officeart/2005/8/layout/hProcess4"/>
    <dgm:cxn modelId="{DB663729-D99C-4458-9BDB-C9C29D4A04E2}" srcId="{3C2E8C99-000E-4F8A-AF49-CB1337639C41}" destId="{19AFB81C-C55A-4791-8C3C-3F50B84C31AF}" srcOrd="4" destOrd="0" parTransId="{EF4AB775-A231-4F14-BEA9-593EB4DFBB08}" sibTransId="{D43564CB-9B5F-4027-A6F6-09475DA4EBC2}"/>
    <dgm:cxn modelId="{ECACFB32-C462-4970-A3A8-144B23CC5133}" type="presOf" srcId="{A9CFF4C8-82ED-4D76-9391-D07E08A3FDE2}" destId="{732A0625-801A-462A-AF87-7779EA8230C2}" srcOrd="1" destOrd="0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8EB8F1FB-777F-4B8B-8B8A-2EBECE82C946}" type="presOf" srcId="{19AFB81C-C55A-4791-8C3C-3F50B84C31AF}" destId="{B3412172-ABAD-414A-8629-0751FE496D47}" srcOrd="0" destOrd="0" presId="urn:microsoft.com/office/officeart/2005/8/layout/hProcess4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FCEE8735-4E4D-4579-BA13-575FF4831FB9}" srcId="{B898009E-4A16-4611-BFD3-13FCB9BD8552}" destId="{FAC46D60-189D-477B-969C-A10280AD0442}" srcOrd="1" destOrd="0" parTransId="{31F50A3A-3E2B-4C9F-80EA-01E223F87ACD}" sibTransId="{68908907-E904-463B-AB4A-3596F250E0EB}"/>
    <dgm:cxn modelId="{69DCF320-7C1F-42EB-9D5B-E5335AAEFEE6}" type="presOf" srcId="{3DE9B0CC-CA3F-4BB9-A1C8-13A0FA0D729B}" destId="{1ABE2538-11BC-40C8-A436-3DE83089B16D}" srcOrd="0" destOrd="1" presId="urn:microsoft.com/office/officeart/2005/8/layout/hProcess4"/>
    <dgm:cxn modelId="{8666A0FA-8214-4D85-BF7C-53FE17AD8717}" type="presOf" srcId="{FAC46D60-189D-477B-969C-A10280AD0442}" destId="{FDB4EC3B-F9E6-423D-A14D-3DBD24F6F64F}" srcOrd="0" destOrd="1" presId="urn:microsoft.com/office/officeart/2005/8/layout/hProcess4"/>
    <dgm:cxn modelId="{D1A4DFB9-B3B5-4F70-AC67-6E137100BEF6}" type="presOf" srcId="{6E17D562-D590-4682-BA1C-18F5EF40AA47}" destId="{EF5553D8-F175-4328-A512-F8CFDDA764F7}" srcOrd="0" destOrd="0" presId="urn:microsoft.com/office/officeart/2005/8/layout/hProcess4"/>
    <dgm:cxn modelId="{D83A5750-5E4B-4836-BCF4-4F6C58877022}" type="presOf" srcId="{07126F81-F0DB-49F0-9FB3-319E37CA0C2E}" destId="{3BA09FF7-8027-46D6-AF90-7B9673E465A7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2EB904A7-A5C6-41BC-8BDE-4905B8AACD3B}" type="presOf" srcId="{865BF053-B763-4996-9C41-D481913E988F}" destId="{1275955B-1FB1-4098-933F-33BCF15BCB7F}" srcOrd="1" destOrd="0" presId="urn:microsoft.com/office/officeart/2005/8/layout/hProcess4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77E92E71-0782-4EF0-BEF1-4058867E9DDE}" type="presParOf" srcId="{1EFEA9DC-905E-416F-AEA2-24842E219D67}" destId="{FF4A043E-5FBF-4AC9-B0D5-A0845870E964}" srcOrd="8" destOrd="0" presId="urn:microsoft.com/office/officeart/2005/8/layout/hProcess4"/>
    <dgm:cxn modelId="{9BB59CC6-CAD7-4C2A-ABF7-CB6A5EDB257A}" type="presParOf" srcId="{FF4A043E-5FBF-4AC9-B0D5-A0845870E964}" destId="{A2942D21-5804-4333-9180-01D238159E22}" srcOrd="0" destOrd="0" presId="urn:microsoft.com/office/officeart/2005/8/layout/hProcess4"/>
    <dgm:cxn modelId="{E950370F-4F7B-442E-BA0E-FA901A2421E9}" type="presParOf" srcId="{FF4A043E-5FBF-4AC9-B0D5-A0845870E964}" destId="{EF5553D8-F175-4328-A512-F8CFDDA764F7}" srcOrd="1" destOrd="0" presId="urn:microsoft.com/office/officeart/2005/8/layout/hProcess4"/>
    <dgm:cxn modelId="{C8870924-D57C-4E00-9CEE-80535E0A30F8}" type="presParOf" srcId="{FF4A043E-5FBF-4AC9-B0D5-A0845870E964}" destId="{1CD198B9-B3D7-4DCE-B926-49C8C80BF1FD}" srcOrd="2" destOrd="0" presId="urn:microsoft.com/office/officeart/2005/8/layout/hProcess4"/>
    <dgm:cxn modelId="{FF8F2F28-7A46-4E75-9F35-E5D54866E693}" type="presParOf" srcId="{FF4A043E-5FBF-4AC9-B0D5-A0845870E964}" destId="{B3412172-ABAD-414A-8629-0751FE496D47}" srcOrd="3" destOrd="0" presId="urn:microsoft.com/office/officeart/2005/8/layout/hProcess4"/>
    <dgm:cxn modelId="{9308CADE-FB5F-403E-87DE-7A0C0463CF3A}" type="presParOf" srcId="{FF4A043E-5FBF-4AC9-B0D5-A0845870E964}" destId="{281DA719-9E57-4E54-8EC4-1569AD187BD8}" srcOrd="4" destOrd="0" presId="urn:microsoft.com/office/officeart/2005/8/layout/hProcess4"/>
    <dgm:cxn modelId="{1B5D5338-4C90-4A72-A008-CD6C45ABE31C}" type="presParOf" srcId="{1EFEA9DC-905E-416F-AEA2-24842E219D67}" destId="{DA26F318-8E5D-4A6B-8340-EE00EE2322E0}" srcOrd="9" destOrd="0" presId="urn:microsoft.com/office/officeart/2005/8/layout/hProcess4"/>
    <dgm:cxn modelId="{BBB6F245-1E1C-4994-AFC9-E541FC9435F3}" type="presParOf" srcId="{1EFEA9DC-905E-416F-AEA2-24842E219D67}" destId="{7587B2A6-7B9F-4B1D-A1D1-422A160E8CE7}" srcOrd="10" destOrd="0" presId="urn:microsoft.com/office/officeart/2005/8/layout/hProcess4"/>
    <dgm:cxn modelId="{358BDF92-5C2D-4713-ADD5-09919DC63EF3}" type="presParOf" srcId="{7587B2A6-7B9F-4B1D-A1D1-422A160E8CE7}" destId="{DED066FF-52AA-49CF-AD49-03624D4FE6C9}" srcOrd="0" destOrd="0" presId="urn:microsoft.com/office/officeart/2005/8/layout/hProcess4"/>
    <dgm:cxn modelId="{6449D421-B745-49B5-B58E-90D395B38446}" type="presParOf" srcId="{7587B2A6-7B9F-4B1D-A1D1-422A160E8CE7}" destId="{1ABE2538-11BC-40C8-A436-3DE83089B16D}" srcOrd="1" destOrd="0" presId="urn:microsoft.com/office/officeart/2005/8/layout/hProcess4"/>
    <dgm:cxn modelId="{BE885E27-14C6-4EF8-AB8B-2061EC29ADC3}" type="presParOf" srcId="{7587B2A6-7B9F-4B1D-A1D1-422A160E8CE7}" destId="{1275955B-1FB1-4098-933F-33BCF15BCB7F}" srcOrd="2" destOrd="0" presId="urn:microsoft.com/office/officeart/2005/8/layout/hProcess4"/>
    <dgm:cxn modelId="{0AC5CA3F-FB77-4F95-BB4D-6CC0F61401CA}" type="presParOf" srcId="{7587B2A6-7B9F-4B1D-A1D1-422A160E8CE7}" destId="{35B24EC8-30D5-41A2-970D-CE80E17AF166}" srcOrd="3" destOrd="0" presId="urn:microsoft.com/office/officeart/2005/8/layout/hProcess4"/>
    <dgm:cxn modelId="{811956D2-82FF-4A8E-8C08-F1635B4C4EDA}" type="presParOf" srcId="{7587B2A6-7B9F-4B1D-A1D1-422A160E8CE7}" destId="{CA8CE562-2E4C-4601-B348-DBB3EE1D826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Initialize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55C3CF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9CFF4C8-82ED-4D76-9391-D07E08A3FDE2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Import Libs</a:t>
          </a:r>
          <a:endParaRPr lang="en-US" sz="1300" dirty="0">
            <a:latin typeface="Abadi" panose="020B0604020104020204"/>
          </a:endParaRPr>
        </a:p>
      </dgm:t>
    </dgm:pt>
    <dgm:pt modelId="{361E3C41-B457-4759-9210-9AC6A620A17F}" type="par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32CDEC9-B009-4EC2-8A31-F7A43E81BF6C}" type="sib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D11EE4B-48CB-4704-B9A1-BB7475B617C8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Define URL containing launch data</a:t>
          </a:r>
          <a:endParaRPr lang="en-US" sz="1300" dirty="0">
            <a:latin typeface="Abadi" panose="020B0604020104020204"/>
          </a:endParaRPr>
        </a:p>
      </dgm:t>
    </dgm:pt>
    <dgm:pt modelId="{C29182C1-728E-46E9-A2BC-1AC420BA5C73}" type="par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96C9E9-9817-46CA-86ED-FF36D67A584E}" type="sib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Make HTTP Request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`requests` lib to get the HTML page content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Parse HTML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55C3CF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3DE9B0CC-CA3F-4BB9-A1C8-13A0FA0D729B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endParaRPr lang="en-US" sz="1300" dirty="0">
            <a:latin typeface="Abadi" panose="020B0604020104020204"/>
          </a:endParaRPr>
        </a:p>
      </dgm:t>
    </dgm:pt>
    <dgm:pt modelId="{CAB948F9-3916-415A-BC9E-1286D993448A}" type="par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6BDF003-F11B-4FB0-87BE-7552DE4128D3}" type="sib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Use </a:t>
          </a:r>
          <a:r>
            <a:rPr lang="en-US" sz="1300" dirty="0" err="1" smtClean="0">
              <a:latin typeface="Abadi" panose="020B0604020104020204"/>
            </a:rPr>
            <a:t>BeautifulSoup</a:t>
          </a:r>
          <a:r>
            <a:rPr lang="en-US" sz="1300" dirty="0" smtClean="0">
              <a:latin typeface="Abadi" panose="020B0604020104020204"/>
            </a:rPr>
            <a:t> to parse HTML content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Locate &amp; Extract Data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07126F81-F0DB-49F0-9FB3-319E37CA0C2E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Locate relevant tables and extract data</a:t>
          </a:r>
          <a:endParaRPr lang="en-US" sz="1300" dirty="0">
            <a:latin typeface="Abadi" panose="020B0604020104020204"/>
          </a:endParaRPr>
        </a:p>
      </dgm:t>
    </dgm:pt>
    <dgm:pt modelId="{9485A04B-DD31-43C2-AF87-5433A30736C1}" type="par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BCAF11E-AED5-4573-80EE-58E0930E7040}" type="sib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Storage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Save to CSV for further analysis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9AFB81C-C55A-4791-8C3C-3F50B84C31A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Cleaning</a:t>
          </a:r>
          <a:endParaRPr lang="en-US" sz="1500" dirty="0">
            <a:latin typeface="Abadi" panose="020B0604020104020204"/>
          </a:endParaRPr>
        </a:p>
      </dgm:t>
    </dgm:pt>
    <dgm:pt modelId="{EF4AB775-A231-4F14-BEA9-593EB4DFBB08}" type="parTrans" cxnId="{DB663729-D99C-4458-9BDB-C9C29D4A04E2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43564CB-9B5F-4027-A6F6-09475DA4EBC2}" type="sibTrans" cxnId="{DB663729-D99C-4458-9BDB-C9C29D4A04E2}">
      <dgm:prSet/>
      <dgm:spPr>
        <a:solidFill>
          <a:srgbClr val="55C3CF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E17D562-D590-4682-BA1C-18F5EF40AA47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Clean and format the extracted data</a:t>
          </a:r>
          <a:endParaRPr lang="en-US" sz="1300" dirty="0">
            <a:latin typeface="Abadi" panose="020B0604020104020204"/>
          </a:endParaRPr>
        </a:p>
      </dgm:t>
    </dgm:pt>
    <dgm:pt modelId="{5C2CCF7F-7F6E-4BD3-A1AA-B85856A2C0A3}" type="par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337F3F6-690F-47FD-BC3E-1AE562B5CE83}" type="sib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6"/>
      <dgm:spPr/>
    </dgm:pt>
    <dgm:pt modelId="{DF59E20E-E388-4A14-B236-D6EBC801B4FA}" type="pres">
      <dgm:prSet presAssocID="{D6D81FE9-EDF7-42CD-AC4D-B3AB7526642F}" presName="childNode1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5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6"/>
      <dgm:spPr/>
    </dgm:pt>
    <dgm:pt modelId="{9F7C813D-BDEC-4C5E-BAAD-0EA931F8D276}" type="pres">
      <dgm:prSet presAssocID="{98D22391-0CEB-4DB0-BA31-4F6DCF606097}" presName="childNode2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5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6"/>
      <dgm:spPr/>
    </dgm:pt>
    <dgm:pt modelId="{FDB4EC3B-F9E6-423D-A14D-3DBD24F6F64F}" type="pres">
      <dgm:prSet presAssocID="{B898009E-4A16-4611-BFD3-13FCB9BD8552}" presName="childNode1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5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6"/>
      <dgm:spPr/>
    </dgm:pt>
    <dgm:pt modelId="{3BA09FF7-8027-46D6-AF90-7B9673E465A7}" type="pres">
      <dgm:prSet presAssocID="{8978EB8A-17C8-42BD-B1A4-7CD2713BD1EB}" presName="childNode2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5"/>
      <dgm:spPr/>
      <dgm:t>
        <a:bodyPr/>
        <a:lstStyle/>
        <a:p>
          <a:endParaRPr lang="en-US"/>
        </a:p>
      </dgm:t>
    </dgm:pt>
    <dgm:pt modelId="{FF4A043E-5FBF-4AC9-B0D5-A0845870E964}" type="pres">
      <dgm:prSet presAssocID="{19AFB81C-C55A-4791-8C3C-3F50B84C31AF}" presName="composite1" presStyleCnt="0"/>
      <dgm:spPr/>
    </dgm:pt>
    <dgm:pt modelId="{A2942D21-5804-4333-9180-01D238159E22}" type="pres">
      <dgm:prSet presAssocID="{19AFB81C-C55A-4791-8C3C-3F50B84C31AF}" presName="dummyNode1" presStyleLbl="node1" presStyleIdx="3" presStyleCnt="6"/>
      <dgm:spPr/>
    </dgm:pt>
    <dgm:pt modelId="{EF5553D8-F175-4328-A512-F8CFDDA764F7}" type="pres">
      <dgm:prSet presAssocID="{19AFB81C-C55A-4791-8C3C-3F50B84C31AF}" presName="childNode1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198B9-B3D7-4DCE-B926-49C8C80BF1FD}" type="pres">
      <dgm:prSet presAssocID="{19AFB81C-C55A-4791-8C3C-3F50B84C31AF}" presName="childNode1tx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12172-ABAD-414A-8629-0751FE496D47}" type="pres">
      <dgm:prSet presAssocID="{19AFB81C-C55A-4791-8C3C-3F50B84C31AF}" presName="parentNode1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DA719-9E57-4E54-8EC4-1569AD187BD8}" type="pres">
      <dgm:prSet presAssocID="{19AFB81C-C55A-4791-8C3C-3F50B84C31AF}" presName="connSite1" presStyleCnt="0"/>
      <dgm:spPr/>
    </dgm:pt>
    <dgm:pt modelId="{DA26F318-8E5D-4A6B-8340-EE00EE2322E0}" type="pres">
      <dgm:prSet presAssocID="{D43564CB-9B5F-4027-A6F6-09475DA4EBC2}" presName="Name9" presStyleLbl="sibTrans2D1" presStyleIdx="4" presStyleCnt="5"/>
      <dgm:spPr/>
      <dgm:t>
        <a:bodyPr/>
        <a:lstStyle/>
        <a:p>
          <a:endParaRPr lang="en-US"/>
        </a:p>
      </dgm:t>
    </dgm:pt>
    <dgm:pt modelId="{7587B2A6-7B9F-4B1D-A1D1-422A160E8CE7}" type="pres">
      <dgm:prSet presAssocID="{FA977113-9B6D-4956-8CB3-C524155F1809}" presName="composite2" presStyleCnt="0"/>
      <dgm:spPr/>
    </dgm:pt>
    <dgm:pt modelId="{DED066FF-52AA-49CF-AD49-03624D4FE6C9}" type="pres">
      <dgm:prSet presAssocID="{FA977113-9B6D-4956-8CB3-C524155F1809}" presName="dummyNode2" presStyleLbl="node1" presStyleIdx="4" presStyleCnt="6"/>
      <dgm:spPr/>
    </dgm:pt>
    <dgm:pt modelId="{1ABE2538-11BC-40C8-A436-3DE83089B16D}" type="pres">
      <dgm:prSet presAssocID="{FA977113-9B6D-4956-8CB3-C524155F1809}" presName="childNode2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5955B-1FB1-4098-933F-33BCF15BCB7F}" type="pres">
      <dgm:prSet presAssocID="{FA977113-9B6D-4956-8CB3-C524155F1809}" presName="childNode2tx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24EC8-30D5-41A2-970D-CE80E17AF166}" type="pres">
      <dgm:prSet presAssocID="{FA977113-9B6D-4956-8CB3-C524155F1809}" presName="parentNode2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CE562-2E4C-4601-B348-DBB3EE1D8265}" type="pres">
      <dgm:prSet presAssocID="{FA977113-9B6D-4956-8CB3-C524155F1809}" presName="connSite2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F1A6C7EF-DDD7-4996-9478-EE71A7B6894C}" srcId="{D6D81FE9-EDF7-42CD-AC4D-B3AB7526642F}" destId="{A9CFF4C8-82ED-4D76-9391-D07E08A3FDE2}" srcOrd="0" destOrd="0" parTransId="{361E3C41-B457-4759-9210-9AC6A620A17F}" sibTransId="{832CDEC9-B009-4EC2-8A31-F7A43E81BF6C}"/>
    <dgm:cxn modelId="{EFB0AAAD-3F4E-4B03-AB54-03692F6E182B}" type="presOf" srcId="{865BF053-B763-4996-9C41-D481913E988F}" destId="{1ABE2538-11BC-40C8-A436-3DE83089B16D}" srcOrd="0" destOrd="0" presId="urn:microsoft.com/office/officeart/2005/8/layout/hProcess4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37DB96F6-62DF-40C7-B89D-F16F59AC1AC0}" type="presOf" srcId="{1D11EE4B-48CB-4704-B9A1-BB7475B617C8}" destId="{DF59E20E-E388-4A14-B236-D6EBC801B4FA}" srcOrd="0" destOrd="1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DDC4CAC8-03B2-4466-BC2A-550ECF49A7DA}" type="presOf" srcId="{A9CFF4C8-82ED-4D76-9391-D07E08A3FDE2}" destId="{DF59E20E-E388-4A14-B236-D6EBC801B4FA}" srcOrd="0" destOrd="0" presId="urn:microsoft.com/office/officeart/2005/8/layout/hProcess4"/>
    <dgm:cxn modelId="{671B54C6-D2AB-40B3-A136-B020291FAE9E}" type="presOf" srcId="{07126F81-F0DB-49F0-9FB3-319E37CA0C2E}" destId="{687E0523-62E3-47E4-AD9D-9064925297E2}" srcOrd="1" destOrd="0" presId="urn:microsoft.com/office/officeart/2005/8/layout/hProcess4"/>
    <dgm:cxn modelId="{2D22A6E2-B237-47E9-9AA6-1D1780DD87BB}" type="presOf" srcId="{1D11EE4B-48CB-4704-B9A1-BB7475B617C8}" destId="{732A0625-801A-462A-AF87-7779EA8230C2}" srcOrd="1" destOrd="1" presId="urn:microsoft.com/office/officeart/2005/8/layout/hProcess4"/>
    <dgm:cxn modelId="{B7766E39-FBF5-4F6F-B89D-E76BC18B206E}" srcId="{FA977113-9B6D-4956-8CB3-C524155F1809}" destId="{865BF053-B763-4996-9C41-D481913E988F}" srcOrd="0" destOrd="0" parTransId="{A192C6A5-C9B3-4E18-9C4F-7CCEB0B242DE}" sibTransId="{581A3C46-A88D-4A3B-80D2-F8471ECC1B1B}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FC79F122-6261-4E0D-A3AA-7652B06AF85F}" type="presOf" srcId="{FA977113-9B6D-4956-8CB3-C524155F1809}" destId="{35B24EC8-30D5-41A2-970D-CE80E17AF166}" srcOrd="0" destOrd="0" presId="urn:microsoft.com/office/officeart/2005/8/layout/hProcess4"/>
    <dgm:cxn modelId="{3FFB7FAE-1591-4469-AFF5-5D08A99DCFB4}" srcId="{19AFB81C-C55A-4791-8C3C-3F50B84C31AF}" destId="{6E17D562-D590-4682-BA1C-18F5EF40AA47}" srcOrd="0" destOrd="0" parTransId="{5C2CCF7F-7F6E-4BD3-A1AA-B85856A2C0A3}" sibTransId="{7337F3F6-690F-47FD-BC3E-1AE562B5CE83}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EBCD4003-F02D-404F-8756-96411FA72CB4}" type="presOf" srcId="{3DE9B0CC-CA3F-4BB9-A1C8-13A0FA0D729B}" destId="{1275955B-1FB1-4098-933F-33BCF15BCB7F}" srcOrd="1" destOrd="1" presId="urn:microsoft.com/office/officeart/2005/8/layout/hProcess4"/>
    <dgm:cxn modelId="{0962FE95-C67B-4126-B23A-7A6A429C377C}" srcId="{3C2E8C99-000E-4F8A-AF49-CB1337639C41}" destId="{FA977113-9B6D-4956-8CB3-C524155F1809}" srcOrd="5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64470421-9D16-4099-9C49-68CCC5C9CD2C}" srcId="{D6D81FE9-EDF7-42CD-AC4D-B3AB7526642F}" destId="{1D11EE4B-48CB-4704-B9A1-BB7475B617C8}" srcOrd="1" destOrd="0" parTransId="{C29182C1-728E-46E9-A2BC-1AC420BA5C73}" sibTransId="{8696C9E9-9817-46CA-86ED-FF36D67A584E}"/>
    <dgm:cxn modelId="{B529FF71-15E5-494C-B351-AC48B903042A}" type="presOf" srcId="{6E17D562-D590-4682-BA1C-18F5EF40AA47}" destId="{1CD198B9-B3D7-4DCE-B926-49C8C80BF1FD}" srcOrd="1" destOrd="0" presId="urn:microsoft.com/office/officeart/2005/8/layout/hProcess4"/>
    <dgm:cxn modelId="{CEB2E884-4493-44B1-8358-8393512DE568}" srcId="{FA977113-9B6D-4956-8CB3-C524155F1809}" destId="{3DE9B0CC-CA3F-4BB9-A1C8-13A0FA0D729B}" srcOrd="1" destOrd="0" parTransId="{CAB948F9-3916-415A-BC9E-1286D993448A}" sibTransId="{E6BDF003-F11B-4FB0-87BE-7552DE4128D3}"/>
    <dgm:cxn modelId="{D9ED2757-805C-4835-A6C5-084BEDCB9B08}" srcId="{8978EB8A-17C8-42BD-B1A4-7CD2713BD1EB}" destId="{07126F81-F0DB-49F0-9FB3-319E37CA0C2E}" srcOrd="0" destOrd="0" parTransId="{9485A04B-DD31-43C2-AF87-5433A30736C1}" sibTransId="{8BCAF11E-AED5-4573-80EE-58E0930E7040}"/>
    <dgm:cxn modelId="{88BCE37B-CC78-4A75-8BDF-9C30C62F2B52}" type="presOf" srcId="{D43564CB-9B5F-4027-A6F6-09475DA4EBC2}" destId="{DA26F318-8E5D-4A6B-8340-EE00EE2322E0}" srcOrd="0" destOrd="0" presId="urn:microsoft.com/office/officeart/2005/8/layout/hProcess4"/>
    <dgm:cxn modelId="{DB663729-D99C-4458-9BDB-C9C29D4A04E2}" srcId="{3C2E8C99-000E-4F8A-AF49-CB1337639C41}" destId="{19AFB81C-C55A-4791-8C3C-3F50B84C31AF}" srcOrd="4" destOrd="0" parTransId="{EF4AB775-A231-4F14-BEA9-593EB4DFBB08}" sibTransId="{D43564CB-9B5F-4027-A6F6-09475DA4EBC2}"/>
    <dgm:cxn modelId="{ECACFB32-C462-4970-A3A8-144B23CC5133}" type="presOf" srcId="{A9CFF4C8-82ED-4D76-9391-D07E08A3FDE2}" destId="{732A0625-801A-462A-AF87-7779EA8230C2}" srcOrd="1" destOrd="0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8EB8F1FB-777F-4B8B-8B8A-2EBECE82C946}" type="presOf" srcId="{19AFB81C-C55A-4791-8C3C-3F50B84C31AF}" destId="{B3412172-ABAD-414A-8629-0751FE496D47}" srcOrd="0" destOrd="0" presId="urn:microsoft.com/office/officeart/2005/8/layout/hProcess4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69DCF320-7C1F-42EB-9D5B-E5335AAEFEE6}" type="presOf" srcId="{3DE9B0CC-CA3F-4BB9-A1C8-13A0FA0D729B}" destId="{1ABE2538-11BC-40C8-A436-3DE83089B16D}" srcOrd="0" destOrd="1" presId="urn:microsoft.com/office/officeart/2005/8/layout/hProcess4"/>
    <dgm:cxn modelId="{D1A4DFB9-B3B5-4F70-AC67-6E137100BEF6}" type="presOf" srcId="{6E17D562-D590-4682-BA1C-18F5EF40AA47}" destId="{EF5553D8-F175-4328-A512-F8CFDDA764F7}" srcOrd="0" destOrd="0" presId="urn:microsoft.com/office/officeart/2005/8/layout/hProcess4"/>
    <dgm:cxn modelId="{D83A5750-5E4B-4836-BCF4-4F6C58877022}" type="presOf" srcId="{07126F81-F0DB-49F0-9FB3-319E37CA0C2E}" destId="{3BA09FF7-8027-46D6-AF90-7B9673E465A7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2EB904A7-A5C6-41BC-8BDE-4905B8AACD3B}" type="presOf" srcId="{865BF053-B763-4996-9C41-D481913E988F}" destId="{1275955B-1FB1-4098-933F-33BCF15BCB7F}" srcOrd="1" destOrd="0" presId="urn:microsoft.com/office/officeart/2005/8/layout/hProcess4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77E92E71-0782-4EF0-BEF1-4058867E9DDE}" type="presParOf" srcId="{1EFEA9DC-905E-416F-AEA2-24842E219D67}" destId="{FF4A043E-5FBF-4AC9-B0D5-A0845870E964}" srcOrd="8" destOrd="0" presId="urn:microsoft.com/office/officeart/2005/8/layout/hProcess4"/>
    <dgm:cxn modelId="{9BB59CC6-CAD7-4C2A-ABF7-CB6A5EDB257A}" type="presParOf" srcId="{FF4A043E-5FBF-4AC9-B0D5-A0845870E964}" destId="{A2942D21-5804-4333-9180-01D238159E22}" srcOrd="0" destOrd="0" presId="urn:microsoft.com/office/officeart/2005/8/layout/hProcess4"/>
    <dgm:cxn modelId="{E950370F-4F7B-442E-BA0E-FA901A2421E9}" type="presParOf" srcId="{FF4A043E-5FBF-4AC9-B0D5-A0845870E964}" destId="{EF5553D8-F175-4328-A512-F8CFDDA764F7}" srcOrd="1" destOrd="0" presId="urn:microsoft.com/office/officeart/2005/8/layout/hProcess4"/>
    <dgm:cxn modelId="{C8870924-D57C-4E00-9CEE-80535E0A30F8}" type="presParOf" srcId="{FF4A043E-5FBF-4AC9-B0D5-A0845870E964}" destId="{1CD198B9-B3D7-4DCE-B926-49C8C80BF1FD}" srcOrd="2" destOrd="0" presId="urn:microsoft.com/office/officeart/2005/8/layout/hProcess4"/>
    <dgm:cxn modelId="{FF8F2F28-7A46-4E75-9F35-E5D54866E693}" type="presParOf" srcId="{FF4A043E-5FBF-4AC9-B0D5-A0845870E964}" destId="{B3412172-ABAD-414A-8629-0751FE496D47}" srcOrd="3" destOrd="0" presId="urn:microsoft.com/office/officeart/2005/8/layout/hProcess4"/>
    <dgm:cxn modelId="{9308CADE-FB5F-403E-87DE-7A0C0463CF3A}" type="presParOf" srcId="{FF4A043E-5FBF-4AC9-B0D5-A0845870E964}" destId="{281DA719-9E57-4E54-8EC4-1569AD187BD8}" srcOrd="4" destOrd="0" presId="urn:microsoft.com/office/officeart/2005/8/layout/hProcess4"/>
    <dgm:cxn modelId="{1B5D5338-4C90-4A72-A008-CD6C45ABE31C}" type="presParOf" srcId="{1EFEA9DC-905E-416F-AEA2-24842E219D67}" destId="{DA26F318-8E5D-4A6B-8340-EE00EE2322E0}" srcOrd="9" destOrd="0" presId="urn:microsoft.com/office/officeart/2005/8/layout/hProcess4"/>
    <dgm:cxn modelId="{BBB6F245-1E1C-4994-AFC9-E541FC9435F3}" type="presParOf" srcId="{1EFEA9DC-905E-416F-AEA2-24842E219D67}" destId="{7587B2A6-7B9F-4B1D-A1D1-422A160E8CE7}" srcOrd="10" destOrd="0" presId="urn:microsoft.com/office/officeart/2005/8/layout/hProcess4"/>
    <dgm:cxn modelId="{358BDF92-5C2D-4713-ADD5-09919DC63EF3}" type="presParOf" srcId="{7587B2A6-7B9F-4B1D-A1D1-422A160E8CE7}" destId="{DED066FF-52AA-49CF-AD49-03624D4FE6C9}" srcOrd="0" destOrd="0" presId="urn:microsoft.com/office/officeart/2005/8/layout/hProcess4"/>
    <dgm:cxn modelId="{6449D421-B745-49B5-B58E-90D395B38446}" type="presParOf" srcId="{7587B2A6-7B9F-4B1D-A1D1-422A160E8CE7}" destId="{1ABE2538-11BC-40C8-A436-3DE83089B16D}" srcOrd="1" destOrd="0" presId="urn:microsoft.com/office/officeart/2005/8/layout/hProcess4"/>
    <dgm:cxn modelId="{BE885E27-14C6-4EF8-AB8B-2061EC29ADC3}" type="presParOf" srcId="{7587B2A6-7B9F-4B1D-A1D1-422A160E8CE7}" destId="{1275955B-1FB1-4098-933F-33BCF15BCB7F}" srcOrd="2" destOrd="0" presId="urn:microsoft.com/office/officeart/2005/8/layout/hProcess4"/>
    <dgm:cxn modelId="{0AC5CA3F-FB77-4F95-BB4D-6CC0F61401CA}" type="presParOf" srcId="{7587B2A6-7B9F-4B1D-A1D1-422A160E8CE7}" destId="{35B24EC8-30D5-41A2-970D-CE80E17AF166}" srcOrd="3" destOrd="0" presId="urn:microsoft.com/office/officeart/2005/8/layout/hProcess4"/>
    <dgm:cxn modelId="{811956D2-82FF-4A8E-8C08-F1635B4C4EDA}" type="presParOf" srcId="{7587B2A6-7B9F-4B1D-A1D1-422A160E8CE7}" destId="{CA8CE562-2E4C-4601-B348-DBB3EE1D826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Initialize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55C3CF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9CFF4C8-82ED-4D76-9391-D07E08A3FDE2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Import necessary libs</a:t>
          </a:r>
          <a:endParaRPr lang="en-US" sz="1300" dirty="0">
            <a:latin typeface="Abadi" panose="020B0604020104020204"/>
          </a:endParaRPr>
        </a:p>
      </dgm:t>
    </dgm:pt>
    <dgm:pt modelId="{361E3C41-B457-4759-9210-9AC6A620A17F}" type="par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32CDEC9-B009-4EC2-8A31-F7A43E81BF6C}" type="sib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D11EE4B-48CB-4704-B9A1-BB7475B617C8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Load data</a:t>
          </a:r>
          <a:endParaRPr lang="en-US" sz="1300" dirty="0">
            <a:latin typeface="Abadi" panose="020B0604020104020204"/>
          </a:endParaRPr>
        </a:p>
      </dgm:t>
    </dgm:pt>
    <dgm:pt modelId="{C29182C1-728E-46E9-A2BC-1AC420BA5C73}" type="par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96C9E9-9817-46CA-86ED-FF36D67A584E}" type="sib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Transformation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Handling data types and missing values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EDA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55C3CF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Find patterns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Feature Engineering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07126F81-F0DB-49F0-9FB3-319E37CA0C2E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Set</a:t>
          </a:r>
          <a:r>
            <a:rPr lang="en-US" sz="1300" baseline="0" dirty="0" smtClean="0">
              <a:latin typeface="Abadi" panose="020B0604020104020204"/>
            </a:rPr>
            <a:t> labels</a:t>
          </a:r>
          <a:endParaRPr lang="en-US" sz="1300" dirty="0">
            <a:latin typeface="Abadi" panose="020B0604020104020204"/>
          </a:endParaRPr>
        </a:p>
      </dgm:t>
    </dgm:pt>
    <dgm:pt modelId="{9485A04B-DD31-43C2-AF87-5433A30736C1}" type="par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BCAF11E-AED5-4573-80EE-58E0930E7040}" type="sib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Storage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Save to CSV for further analysis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43BFB9C-A5E7-4717-820B-8C72BCC387CB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Examine data features  &amp; frequencies</a:t>
          </a:r>
          <a:endParaRPr lang="en-US" sz="1300" dirty="0">
            <a:latin typeface="Abadi" panose="020B0604020104020204"/>
          </a:endParaRPr>
        </a:p>
      </dgm:t>
    </dgm:pt>
    <dgm:pt modelId="{B6F75B5D-0468-469A-B197-7C537C2E926F}" type="parTrans" cxnId="{D6976CE7-E5DD-457A-9B64-2C8FF40D8D69}">
      <dgm:prSet/>
      <dgm:spPr/>
      <dgm:t>
        <a:bodyPr/>
        <a:lstStyle/>
        <a:p>
          <a:endParaRPr lang="en-US"/>
        </a:p>
      </dgm:t>
    </dgm:pt>
    <dgm:pt modelId="{139238AD-83A0-4576-A645-7E498A068CFC}" type="sibTrans" cxnId="{D6976CE7-E5DD-457A-9B64-2C8FF40D8D69}">
      <dgm:prSet/>
      <dgm:spPr/>
      <dgm:t>
        <a:bodyPr/>
        <a:lstStyle/>
        <a:p>
          <a:endParaRPr lang="en-US"/>
        </a:p>
      </dgm:t>
    </dgm:pt>
    <dgm:pt modelId="{C19F2892-DD56-4ED8-BB2E-F2D7E6405377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Define feature and target fields</a:t>
          </a:r>
          <a:endParaRPr lang="en-US" sz="1300" dirty="0">
            <a:latin typeface="Abadi" panose="020B0604020104020204"/>
          </a:endParaRPr>
        </a:p>
      </dgm:t>
    </dgm:pt>
    <dgm:pt modelId="{D5DBD0C0-3D1F-4E35-B3F0-1677E1CF04B3}" type="parTrans" cxnId="{7AC133C8-BBE1-49C9-87F9-FAE13613E54E}">
      <dgm:prSet/>
      <dgm:spPr/>
      <dgm:t>
        <a:bodyPr/>
        <a:lstStyle/>
        <a:p>
          <a:endParaRPr lang="en-US"/>
        </a:p>
      </dgm:t>
    </dgm:pt>
    <dgm:pt modelId="{2539F278-D57C-49BA-9FBD-B78C2EC066FF}" type="sibTrans" cxnId="{7AC133C8-BBE1-49C9-87F9-FAE13613E54E}">
      <dgm:prSet/>
      <dgm:spPr/>
      <dgm:t>
        <a:bodyPr/>
        <a:lstStyle/>
        <a:p>
          <a:endParaRPr lang="en-US"/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5"/>
      <dgm:spPr/>
    </dgm:pt>
    <dgm:pt modelId="{DF59E20E-E388-4A14-B236-D6EBC801B4FA}" type="pres">
      <dgm:prSet presAssocID="{D6D81FE9-EDF7-42CD-AC4D-B3AB7526642F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4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5"/>
      <dgm:spPr/>
    </dgm:pt>
    <dgm:pt modelId="{9F7C813D-BDEC-4C5E-BAAD-0EA931F8D276}" type="pres">
      <dgm:prSet presAssocID="{98D22391-0CEB-4DB0-BA31-4F6DCF606097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5" custScaleX="1303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4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5"/>
      <dgm:spPr/>
    </dgm:pt>
    <dgm:pt modelId="{FDB4EC3B-F9E6-423D-A14D-3DBD24F6F64F}" type="pres">
      <dgm:prSet presAssocID="{B898009E-4A16-4611-BFD3-13FCB9BD8552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4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5"/>
      <dgm:spPr/>
    </dgm:pt>
    <dgm:pt modelId="{3BA09FF7-8027-46D6-AF90-7B9673E465A7}" type="pres">
      <dgm:prSet presAssocID="{8978EB8A-17C8-42BD-B1A4-7CD2713BD1EB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4"/>
      <dgm:spPr/>
      <dgm:t>
        <a:bodyPr/>
        <a:lstStyle/>
        <a:p>
          <a:endParaRPr lang="en-US"/>
        </a:p>
      </dgm:t>
    </dgm:pt>
    <dgm:pt modelId="{5A0BCC27-D399-424F-B5AF-513A4CB52446}" type="pres">
      <dgm:prSet presAssocID="{FA977113-9B6D-4956-8CB3-C524155F1809}" presName="composite1" presStyleCnt="0"/>
      <dgm:spPr/>
    </dgm:pt>
    <dgm:pt modelId="{33301AFE-F9A4-4086-B803-97065C7F8623}" type="pres">
      <dgm:prSet presAssocID="{FA977113-9B6D-4956-8CB3-C524155F1809}" presName="dummyNode1" presStyleLbl="node1" presStyleIdx="3" presStyleCnt="5"/>
      <dgm:spPr/>
    </dgm:pt>
    <dgm:pt modelId="{12FC4C78-460A-4482-9FFF-5580E9856141}" type="pres">
      <dgm:prSet presAssocID="{FA977113-9B6D-4956-8CB3-C524155F1809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02ED8-1F05-49B3-B083-6F630EC22EBD}" type="pres">
      <dgm:prSet presAssocID="{FA977113-9B6D-4956-8CB3-C524155F1809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5D340-46AF-4810-B75D-827058378CB5}" type="pres">
      <dgm:prSet presAssocID="{FA977113-9B6D-4956-8CB3-C524155F1809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368C9-94C5-45F6-911C-2653FDAC34E8}" type="pres">
      <dgm:prSet presAssocID="{FA977113-9B6D-4956-8CB3-C524155F1809}" presName="connSite1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8C807314-EC83-413B-8F01-0150069DC955}" type="presOf" srcId="{543BFB9C-A5E7-4717-820B-8C72BCC387CB}" destId="{FDB4EC3B-F9E6-423D-A14D-3DBD24F6F64F}" srcOrd="0" destOrd="1" presId="urn:microsoft.com/office/officeart/2005/8/layout/hProcess4"/>
    <dgm:cxn modelId="{31E6715A-4D14-4338-905B-5104C3D8CC7C}" type="presOf" srcId="{865BF053-B763-4996-9C41-D481913E988F}" destId="{99302ED8-1F05-49B3-B083-6F630EC22EBD}" srcOrd="1" destOrd="0" presId="urn:microsoft.com/office/officeart/2005/8/layout/hProcess4"/>
    <dgm:cxn modelId="{F1A6C7EF-DDD7-4996-9478-EE71A7B6894C}" srcId="{D6D81FE9-EDF7-42CD-AC4D-B3AB7526642F}" destId="{A9CFF4C8-82ED-4D76-9391-D07E08A3FDE2}" srcOrd="0" destOrd="0" parTransId="{361E3C41-B457-4759-9210-9AC6A620A17F}" sibTransId="{832CDEC9-B009-4EC2-8A31-F7A43E81BF6C}"/>
    <dgm:cxn modelId="{0AA52D80-218B-4968-B66A-5E67E1C2381B}" type="presOf" srcId="{865BF053-B763-4996-9C41-D481913E988F}" destId="{12FC4C78-460A-4482-9FFF-5580E9856141}" srcOrd="0" destOrd="0" presId="urn:microsoft.com/office/officeart/2005/8/layout/hProcess4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E1178DE4-7A21-44C8-B425-0C80D8E44C0F}" type="presOf" srcId="{C19F2892-DD56-4ED8-BB2E-F2D7E6405377}" destId="{3BA09FF7-8027-46D6-AF90-7B9673E465A7}" srcOrd="0" destOrd="0" presId="urn:microsoft.com/office/officeart/2005/8/layout/hProcess4"/>
    <dgm:cxn modelId="{37DB96F6-62DF-40C7-B89D-F16F59AC1AC0}" type="presOf" srcId="{1D11EE4B-48CB-4704-B9A1-BB7475B617C8}" destId="{DF59E20E-E388-4A14-B236-D6EBC801B4FA}" srcOrd="0" destOrd="1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DDC4CAC8-03B2-4466-BC2A-550ECF49A7DA}" type="presOf" srcId="{A9CFF4C8-82ED-4D76-9391-D07E08A3FDE2}" destId="{DF59E20E-E388-4A14-B236-D6EBC801B4FA}" srcOrd="0" destOrd="0" presId="urn:microsoft.com/office/officeart/2005/8/layout/hProcess4"/>
    <dgm:cxn modelId="{671B54C6-D2AB-40B3-A136-B020291FAE9E}" type="presOf" srcId="{07126F81-F0DB-49F0-9FB3-319E37CA0C2E}" destId="{687E0523-62E3-47E4-AD9D-9064925297E2}" srcOrd="1" destOrd="1" presId="urn:microsoft.com/office/officeart/2005/8/layout/hProcess4"/>
    <dgm:cxn modelId="{2D22A6E2-B237-47E9-9AA6-1D1780DD87BB}" type="presOf" srcId="{1D11EE4B-48CB-4704-B9A1-BB7475B617C8}" destId="{732A0625-801A-462A-AF87-7779EA8230C2}" srcOrd="1" destOrd="1" presId="urn:microsoft.com/office/officeart/2005/8/layout/hProcess4"/>
    <dgm:cxn modelId="{B7766E39-FBF5-4F6F-B89D-E76BC18B206E}" srcId="{FA977113-9B6D-4956-8CB3-C524155F1809}" destId="{865BF053-B763-4996-9C41-D481913E988F}" srcOrd="0" destOrd="0" parTransId="{A192C6A5-C9B3-4E18-9C4F-7CCEB0B242DE}" sibTransId="{581A3C46-A88D-4A3B-80D2-F8471ECC1B1B}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0962FE95-C67B-4126-B23A-7A6A429C377C}" srcId="{3C2E8C99-000E-4F8A-AF49-CB1337639C41}" destId="{FA977113-9B6D-4956-8CB3-C524155F1809}" srcOrd="4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64470421-9D16-4099-9C49-68CCC5C9CD2C}" srcId="{D6D81FE9-EDF7-42CD-AC4D-B3AB7526642F}" destId="{1D11EE4B-48CB-4704-B9A1-BB7475B617C8}" srcOrd="1" destOrd="0" parTransId="{C29182C1-728E-46E9-A2BC-1AC420BA5C73}" sibTransId="{8696C9E9-9817-46CA-86ED-FF36D67A584E}"/>
    <dgm:cxn modelId="{861D864D-F579-4D03-8D8C-2E8FD82BC63F}" type="presOf" srcId="{543BFB9C-A5E7-4717-820B-8C72BCC387CB}" destId="{286498B7-3A85-4419-B00E-4624B45CC2CA}" srcOrd="1" destOrd="1" presId="urn:microsoft.com/office/officeart/2005/8/layout/hProcess4"/>
    <dgm:cxn modelId="{D9ED2757-805C-4835-A6C5-084BEDCB9B08}" srcId="{8978EB8A-17C8-42BD-B1A4-7CD2713BD1EB}" destId="{07126F81-F0DB-49F0-9FB3-319E37CA0C2E}" srcOrd="1" destOrd="0" parTransId="{9485A04B-DD31-43C2-AF87-5433A30736C1}" sibTransId="{8BCAF11E-AED5-4573-80EE-58E0930E7040}"/>
    <dgm:cxn modelId="{ECACFB32-C462-4970-A3A8-144B23CC5133}" type="presOf" srcId="{A9CFF4C8-82ED-4D76-9391-D07E08A3FDE2}" destId="{732A0625-801A-462A-AF87-7779EA8230C2}" srcOrd="1" destOrd="0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611D71FD-F7D7-451F-A12B-E2D8AB385CBF}" type="presOf" srcId="{C19F2892-DD56-4ED8-BB2E-F2D7E6405377}" destId="{687E0523-62E3-47E4-AD9D-9064925297E2}" srcOrd="1" destOrd="0" presId="urn:microsoft.com/office/officeart/2005/8/layout/hProcess4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7AC133C8-BBE1-49C9-87F9-FAE13613E54E}" srcId="{8978EB8A-17C8-42BD-B1A4-7CD2713BD1EB}" destId="{C19F2892-DD56-4ED8-BB2E-F2D7E6405377}" srcOrd="0" destOrd="0" parTransId="{D5DBD0C0-3D1F-4E35-B3F0-1677E1CF04B3}" sibTransId="{2539F278-D57C-49BA-9FBD-B78C2EC066FF}"/>
    <dgm:cxn modelId="{D83A5750-5E4B-4836-BCF4-4F6C58877022}" type="presOf" srcId="{07126F81-F0DB-49F0-9FB3-319E37CA0C2E}" destId="{3BA09FF7-8027-46D6-AF90-7B9673E465A7}" srcOrd="0" destOrd="1" presId="urn:microsoft.com/office/officeart/2005/8/layout/hProcess4"/>
    <dgm:cxn modelId="{49D5A543-64AD-4D9D-BB63-B41BB28B2484}" type="presOf" srcId="{FA977113-9B6D-4956-8CB3-C524155F1809}" destId="{2A95D340-46AF-4810-B75D-827058378CB5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D6976CE7-E5DD-457A-9B64-2C8FF40D8D69}" srcId="{B898009E-4A16-4611-BFD3-13FCB9BD8552}" destId="{543BFB9C-A5E7-4717-820B-8C72BCC387CB}" srcOrd="1" destOrd="0" parTransId="{B6F75B5D-0468-469A-B197-7C537C2E926F}" sibTransId="{139238AD-83A0-4576-A645-7E498A068CFC}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0DD45241-3510-4300-B8A5-ACAD35897E67}" type="presParOf" srcId="{1EFEA9DC-905E-416F-AEA2-24842E219D67}" destId="{5A0BCC27-D399-424F-B5AF-513A4CB52446}" srcOrd="8" destOrd="0" presId="urn:microsoft.com/office/officeart/2005/8/layout/hProcess4"/>
    <dgm:cxn modelId="{C94F2399-EA25-42E4-B985-3B4132E19CD2}" type="presParOf" srcId="{5A0BCC27-D399-424F-B5AF-513A4CB52446}" destId="{33301AFE-F9A4-4086-B803-97065C7F8623}" srcOrd="0" destOrd="0" presId="urn:microsoft.com/office/officeart/2005/8/layout/hProcess4"/>
    <dgm:cxn modelId="{53353C9A-A10E-456E-A29D-705B4B4D5459}" type="presParOf" srcId="{5A0BCC27-D399-424F-B5AF-513A4CB52446}" destId="{12FC4C78-460A-4482-9FFF-5580E9856141}" srcOrd="1" destOrd="0" presId="urn:microsoft.com/office/officeart/2005/8/layout/hProcess4"/>
    <dgm:cxn modelId="{5BB16B36-2309-4B99-BFBE-8F44EB72194A}" type="presParOf" srcId="{5A0BCC27-D399-424F-B5AF-513A4CB52446}" destId="{99302ED8-1F05-49B3-B083-6F630EC22EBD}" srcOrd="2" destOrd="0" presId="urn:microsoft.com/office/officeart/2005/8/layout/hProcess4"/>
    <dgm:cxn modelId="{A28F5B53-3050-487D-8DF7-EF3B905795B6}" type="presParOf" srcId="{5A0BCC27-D399-424F-B5AF-513A4CB52446}" destId="{2A95D340-46AF-4810-B75D-827058378CB5}" srcOrd="3" destOrd="0" presId="urn:microsoft.com/office/officeart/2005/8/layout/hProcess4"/>
    <dgm:cxn modelId="{3F2B0BAD-0F19-48CA-AE2F-AD47895DFCFA}" type="presParOf" srcId="{5A0BCC27-D399-424F-B5AF-513A4CB52446}" destId="{1D6368C9-94C5-45F6-911C-2653FDAC34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Preprocessing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55C3CF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Splitting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Create training and testing sets with `</a:t>
          </a:r>
          <a:r>
            <a:rPr lang="en-US" sz="1300" dirty="0" err="1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Train_test_split</a:t>
          </a:r>
          <a:r>
            <a:rPr lang="en-US" sz="13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`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Model Selection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55C3CF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LR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Model Training/Tuning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Model Evaluation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Accuracy</a:t>
          </a:r>
          <a:r>
            <a:rPr lang="en-US" sz="1300" baseline="0" dirty="0" smtClean="0">
              <a:latin typeface="Abadi" panose="020B0604020104020204"/>
            </a:rPr>
            <a:t> Score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43BFB9C-A5E7-4717-820B-8C72BCC387CB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SVM</a:t>
          </a:r>
          <a:endParaRPr lang="en-US" sz="1300" dirty="0">
            <a:latin typeface="Abadi" panose="020B0604020104020204"/>
          </a:endParaRPr>
        </a:p>
      </dgm:t>
    </dgm:pt>
    <dgm:pt modelId="{B6F75B5D-0468-469A-B197-7C537C2E926F}" type="parTrans" cxnId="{D6976CE7-E5DD-457A-9B64-2C8FF40D8D69}">
      <dgm:prSet/>
      <dgm:spPr/>
      <dgm:t>
        <a:bodyPr/>
        <a:lstStyle/>
        <a:p>
          <a:endParaRPr lang="en-US"/>
        </a:p>
      </dgm:t>
    </dgm:pt>
    <dgm:pt modelId="{139238AD-83A0-4576-A645-7E498A068CFC}" type="sibTrans" cxnId="{D6976CE7-E5DD-457A-9B64-2C8FF40D8D69}">
      <dgm:prSet/>
      <dgm:spPr/>
      <dgm:t>
        <a:bodyPr/>
        <a:lstStyle/>
        <a:p>
          <a:endParaRPr lang="en-US"/>
        </a:p>
      </dgm:t>
    </dgm:pt>
    <dgm:pt modelId="{C19F2892-DD56-4ED8-BB2E-F2D7E6405377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Fit models with training set</a:t>
          </a:r>
          <a:endParaRPr lang="en-US" sz="1300" dirty="0">
            <a:latin typeface="Abadi" panose="020B0604020104020204"/>
          </a:endParaRPr>
        </a:p>
      </dgm:t>
    </dgm:pt>
    <dgm:pt modelId="{D5DBD0C0-3D1F-4E35-B3F0-1677E1CF04B3}" type="parTrans" cxnId="{7AC133C8-BBE1-49C9-87F9-FAE13613E54E}">
      <dgm:prSet/>
      <dgm:spPr/>
      <dgm:t>
        <a:bodyPr/>
        <a:lstStyle/>
        <a:p>
          <a:endParaRPr lang="en-US"/>
        </a:p>
      </dgm:t>
    </dgm:pt>
    <dgm:pt modelId="{2539F278-D57C-49BA-9FBD-B78C2EC066FF}" type="sibTrans" cxnId="{7AC133C8-BBE1-49C9-87F9-FAE13613E54E}">
      <dgm:prSet/>
      <dgm:spPr/>
      <dgm:t>
        <a:bodyPr/>
        <a:lstStyle/>
        <a:p>
          <a:endParaRPr lang="en-US"/>
        </a:p>
      </dgm:t>
    </dgm:pt>
    <dgm:pt modelId="{20279ECA-902B-4715-A2BF-FDA40946FA69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Standardize data</a:t>
          </a:r>
          <a:endParaRPr lang="en-US" sz="1300" dirty="0">
            <a:latin typeface="Abadi" panose="020B0604020104020204"/>
          </a:endParaRPr>
        </a:p>
      </dgm:t>
    </dgm:pt>
    <dgm:pt modelId="{FEA7B889-39B6-43C3-9CDC-082C540FEA71}" type="parTrans" cxnId="{C66934AF-CF99-45A8-B575-2D3E2BD99400}">
      <dgm:prSet/>
      <dgm:spPr/>
      <dgm:t>
        <a:bodyPr/>
        <a:lstStyle/>
        <a:p>
          <a:endParaRPr lang="en-US"/>
        </a:p>
      </dgm:t>
    </dgm:pt>
    <dgm:pt modelId="{366399C2-24B9-4129-9199-07859AA7A342}" type="sibTrans" cxnId="{C66934AF-CF99-45A8-B575-2D3E2BD99400}">
      <dgm:prSet/>
      <dgm:spPr/>
      <dgm:t>
        <a:bodyPr/>
        <a:lstStyle/>
        <a:p>
          <a:endParaRPr lang="en-US"/>
        </a:p>
      </dgm:t>
    </dgm:pt>
    <dgm:pt modelId="{9D0740FC-C47D-4861-B441-859DA874B4D0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DT</a:t>
          </a:r>
          <a:endParaRPr lang="en-US" sz="1300" dirty="0">
            <a:latin typeface="Abadi" panose="020B0604020104020204"/>
          </a:endParaRPr>
        </a:p>
      </dgm:t>
    </dgm:pt>
    <dgm:pt modelId="{6462D1D8-FA27-411C-8AAD-247E4DB69D73}" type="parTrans" cxnId="{FC076C35-BB69-45B8-8046-419DCE2CD730}">
      <dgm:prSet/>
      <dgm:spPr/>
      <dgm:t>
        <a:bodyPr/>
        <a:lstStyle/>
        <a:p>
          <a:endParaRPr lang="en-US"/>
        </a:p>
      </dgm:t>
    </dgm:pt>
    <dgm:pt modelId="{2F3585EC-1A09-4FBF-8A5D-833CB7EE226E}" type="sibTrans" cxnId="{FC076C35-BB69-45B8-8046-419DCE2CD730}">
      <dgm:prSet/>
      <dgm:spPr/>
      <dgm:t>
        <a:bodyPr/>
        <a:lstStyle/>
        <a:p>
          <a:endParaRPr lang="en-US"/>
        </a:p>
      </dgm:t>
    </dgm:pt>
    <dgm:pt modelId="{C2E656DA-6833-4A15-9036-9235E968FF46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KNN</a:t>
          </a:r>
          <a:endParaRPr lang="en-US" sz="1300" dirty="0">
            <a:latin typeface="Abadi" panose="020B0604020104020204"/>
          </a:endParaRPr>
        </a:p>
      </dgm:t>
    </dgm:pt>
    <dgm:pt modelId="{EB9D220F-72F0-4B33-A19B-36D3DDB8784F}" type="parTrans" cxnId="{1313F561-49C3-4AD9-8E03-D96CAAB259E3}">
      <dgm:prSet/>
      <dgm:spPr/>
      <dgm:t>
        <a:bodyPr/>
        <a:lstStyle/>
        <a:p>
          <a:endParaRPr lang="en-US"/>
        </a:p>
      </dgm:t>
    </dgm:pt>
    <dgm:pt modelId="{38CD7028-75ED-4668-A61F-149778B9EB18}" type="sibTrans" cxnId="{1313F561-49C3-4AD9-8E03-D96CAAB259E3}">
      <dgm:prSet/>
      <dgm:spPr/>
      <dgm:t>
        <a:bodyPr/>
        <a:lstStyle/>
        <a:p>
          <a:endParaRPr lang="en-US"/>
        </a:p>
      </dgm:t>
    </dgm:pt>
    <dgm:pt modelId="{F12927EE-B23E-49DC-AD93-004700C3B508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err="1" smtClean="0">
              <a:latin typeface="Abadi" panose="020B0604020104020204"/>
            </a:rPr>
            <a:t>Hyperparameter</a:t>
          </a:r>
          <a:r>
            <a:rPr lang="en-US" sz="1300" dirty="0" smtClean="0">
              <a:latin typeface="Abadi" panose="020B0604020104020204"/>
            </a:rPr>
            <a:t> tuning using </a:t>
          </a:r>
          <a:r>
            <a:rPr lang="en-US" sz="1300" dirty="0" err="1" smtClean="0">
              <a:latin typeface="Abadi" panose="020B0604020104020204"/>
            </a:rPr>
            <a:t>GridSearchCV</a:t>
          </a:r>
          <a:endParaRPr lang="en-US" sz="1300" dirty="0">
            <a:latin typeface="Abadi" panose="020B0604020104020204"/>
          </a:endParaRPr>
        </a:p>
      </dgm:t>
    </dgm:pt>
    <dgm:pt modelId="{076D2463-A169-464B-BCDB-F55EB4F6913F}" type="parTrans" cxnId="{21E1A35B-BD13-46DD-80EA-4B1A974C709A}">
      <dgm:prSet/>
      <dgm:spPr/>
      <dgm:t>
        <a:bodyPr/>
        <a:lstStyle/>
        <a:p>
          <a:endParaRPr lang="en-US"/>
        </a:p>
      </dgm:t>
    </dgm:pt>
    <dgm:pt modelId="{C38A0F34-CDFF-4579-9857-B359CA2E506A}" type="sibTrans" cxnId="{21E1A35B-BD13-46DD-80EA-4B1A974C709A}">
      <dgm:prSet/>
      <dgm:spPr/>
      <dgm:t>
        <a:bodyPr/>
        <a:lstStyle/>
        <a:p>
          <a:endParaRPr lang="en-US"/>
        </a:p>
      </dgm:t>
    </dgm:pt>
    <dgm:pt modelId="{E9E7DCBA-E2B2-4261-8AB4-1BB1C976B832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Confusion matrix</a:t>
          </a:r>
          <a:endParaRPr lang="en-US" sz="1300" dirty="0">
            <a:latin typeface="Abadi" panose="020B0604020104020204"/>
          </a:endParaRPr>
        </a:p>
      </dgm:t>
    </dgm:pt>
    <dgm:pt modelId="{598616C8-3160-4042-A3E4-5997652B84ED}" type="parTrans" cxnId="{89AFE739-1B14-49C3-9961-9144A560F881}">
      <dgm:prSet/>
      <dgm:spPr/>
      <dgm:t>
        <a:bodyPr/>
        <a:lstStyle/>
        <a:p>
          <a:endParaRPr lang="en-US"/>
        </a:p>
      </dgm:t>
    </dgm:pt>
    <dgm:pt modelId="{35F46F64-B15B-4646-B0BB-04A31CBF9EC3}" type="sibTrans" cxnId="{89AFE739-1B14-49C3-9961-9144A560F881}">
      <dgm:prSet/>
      <dgm:spPr/>
      <dgm:t>
        <a:bodyPr/>
        <a:lstStyle/>
        <a:p>
          <a:endParaRPr lang="en-US"/>
        </a:p>
      </dgm:t>
    </dgm:pt>
    <dgm:pt modelId="{D30A0B16-6638-432C-BF6F-801407D708A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endParaRPr lang="en-US" sz="1300" dirty="0">
            <a:latin typeface="Abadi" panose="020B0604020104020204"/>
          </a:endParaRPr>
        </a:p>
      </dgm:t>
    </dgm:pt>
    <dgm:pt modelId="{6D8C0DCF-CF4E-4204-87A9-A57BE93F0116}" type="parTrans" cxnId="{FB851A0B-A311-458C-8144-55E0FBEA796B}">
      <dgm:prSet/>
      <dgm:spPr/>
      <dgm:t>
        <a:bodyPr/>
        <a:lstStyle/>
        <a:p>
          <a:endParaRPr lang="en-US"/>
        </a:p>
      </dgm:t>
    </dgm:pt>
    <dgm:pt modelId="{4E48F5B2-DFAF-4EC4-AB54-0C69177A7691}" type="sibTrans" cxnId="{FB851A0B-A311-458C-8144-55E0FBEA796B}">
      <dgm:prSet/>
      <dgm:spPr/>
      <dgm:t>
        <a:bodyPr/>
        <a:lstStyle/>
        <a:p>
          <a:endParaRPr lang="en-US"/>
        </a:p>
      </dgm:t>
    </dgm:pt>
    <dgm:pt modelId="{EA14D613-BD63-444A-B686-D39E524E0F87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Predict with test set</a:t>
          </a:r>
          <a:endParaRPr lang="en-US" sz="1300" dirty="0">
            <a:latin typeface="Abadi" panose="020B0604020104020204"/>
          </a:endParaRPr>
        </a:p>
      </dgm:t>
    </dgm:pt>
    <dgm:pt modelId="{B7AA45EC-7BC8-4D39-83BD-156F8C49B085}" type="parTrans" cxnId="{9428F0FD-D6CF-4B15-A2F3-031D135E93D9}">
      <dgm:prSet/>
      <dgm:spPr/>
      <dgm:t>
        <a:bodyPr/>
        <a:lstStyle/>
        <a:p>
          <a:endParaRPr lang="en-US"/>
        </a:p>
      </dgm:t>
    </dgm:pt>
    <dgm:pt modelId="{CAE0F67A-5E58-41EB-9FAD-7F01C8A9539F}" type="sibTrans" cxnId="{9428F0FD-D6CF-4B15-A2F3-031D135E93D9}">
      <dgm:prSet/>
      <dgm:spPr/>
      <dgm:t>
        <a:bodyPr/>
        <a:lstStyle/>
        <a:p>
          <a:endParaRPr lang="en-US"/>
        </a:p>
      </dgm:t>
    </dgm:pt>
    <dgm:pt modelId="{53ACA692-10FA-420C-BEB0-C7D7D381F3ED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Find best model</a:t>
          </a:r>
          <a:endParaRPr lang="en-US" sz="1300" dirty="0">
            <a:latin typeface="Abadi" panose="020B0604020104020204"/>
          </a:endParaRPr>
        </a:p>
      </dgm:t>
    </dgm:pt>
    <dgm:pt modelId="{3255854E-D69F-487F-998A-54BCD78219CE}" type="parTrans" cxnId="{C07DBD03-01F0-4707-9B85-3366AD33A903}">
      <dgm:prSet/>
      <dgm:spPr/>
      <dgm:t>
        <a:bodyPr/>
        <a:lstStyle/>
        <a:p>
          <a:endParaRPr lang="en-US"/>
        </a:p>
      </dgm:t>
    </dgm:pt>
    <dgm:pt modelId="{DF0656C9-3C07-4639-900F-5E7BF234EDFB}" type="sibTrans" cxnId="{C07DBD03-01F0-4707-9B85-3366AD33A903}">
      <dgm:prSet/>
      <dgm:spPr/>
      <dgm:t>
        <a:bodyPr/>
        <a:lstStyle/>
        <a:p>
          <a:endParaRPr lang="en-US"/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5"/>
      <dgm:spPr/>
    </dgm:pt>
    <dgm:pt modelId="{DF59E20E-E388-4A14-B236-D6EBC801B4FA}" type="pres">
      <dgm:prSet presAssocID="{D6D81FE9-EDF7-42CD-AC4D-B3AB7526642F}" presName="childNode1" presStyleLbl="bgAcc1" presStyleIdx="0" presStyleCnt="5" custScaleX="1168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5" custScaleX="1252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4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5"/>
      <dgm:spPr/>
    </dgm:pt>
    <dgm:pt modelId="{9F7C813D-BDEC-4C5E-BAAD-0EA931F8D276}" type="pres">
      <dgm:prSet presAssocID="{98D22391-0CEB-4DB0-BA31-4F6DCF606097}" presName="childNode2" presStyleLbl="bgAcc1" presStyleIdx="1" presStyleCnt="5" custScaleX="150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5" custScaleX="1303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4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5"/>
      <dgm:spPr/>
    </dgm:pt>
    <dgm:pt modelId="{FDB4EC3B-F9E6-423D-A14D-3DBD24F6F64F}" type="pres">
      <dgm:prSet presAssocID="{B898009E-4A16-4611-BFD3-13FCB9BD8552}" presName="childNode1" presStyleLbl="bgAcc1" presStyleIdx="2" presStyleCnt="5" custScaleY="1121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5" custLinFactNeighborY="1414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4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5"/>
      <dgm:spPr/>
    </dgm:pt>
    <dgm:pt modelId="{3BA09FF7-8027-46D6-AF90-7B9673E465A7}" type="pres">
      <dgm:prSet presAssocID="{8978EB8A-17C8-42BD-B1A4-7CD2713BD1EB}" presName="childNode2" presStyleLbl="bgAcc1" presStyleIdx="3" presStyleCnt="5" custScaleX="166664" custScaleY="1179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5" custScaleX="132042" custScaleY="12128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4"/>
      <dgm:spPr/>
      <dgm:t>
        <a:bodyPr/>
        <a:lstStyle/>
        <a:p>
          <a:endParaRPr lang="en-US"/>
        </a:p>
      </dgm:t>
    </dgm:pt>
    <dgm:pt modelId="{5A0BCC27-D399-424F-B5AF-513A4CB52446}" type="pres">
      <dgm:prSet presAssocID="{FA977113-9B6D-4956-8CB3-C524155F1809}" presName="composite1" presStyleCnt="0"/>
      <dgm:spPr/>
    </dgm:pt>
    <dgm:pt modelId="{33301AFE-F9A4-4086-B803-97065C7F8623}" type="pres">
      <dgm:prSet presAssocID="{FA977113-9B6D-4956-8CB3-C524155F1809}" presName="dummyNode1" presStyleLbl="node1" presStyleIdx="3" presStyleCnt="5"/>
      <dgm:spPr/>
    </dgm:pt>
    <dgm:pt modelId="{12FC4C78-460A-4482-9FFF-5580E9856141}" type="pres">
      <dgm:prSet presAssocID="{FA977113-9B6D-4956-8CB3-C524155F1809}" presName="childNode1" presStyleLbl="bgAcc1" presStyleIdx="4" presStyleCnt="5" custScaleX="169472" custScaleY="1219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02ED8-1F05-49B3-B083-6F630EC22EBD}" type="pres">
      <dgm:prSet presAssocID="{FA977113-9B6D-4956-8CB3-C524155F1809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5D340-46AF-4810-B75D-827058378CB5}" type="pres">
      <dgm:prSet presAssocID="{FA977113-9B6D-4956-8CB3-C524155F1809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368C9-94C5-45F6-911C-2653FDAC34E8}" type="pres">
      <dgm:prSet presAssocID="{FA977113-9B6D-4956-8CB3-C524155F1809}" presName="connSite1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D4553D41-681C-424A-91A2-116B839B519B}" type="presOf" srcId="{53ACA692-10FA-420C-BEB0-C7D7D381F3ED}" destId="{99302ED8-1F05-49B3-B083-6F630EC22EBD}" srcOrd="1" destOrd="3" presId="urn:microsoft.com/office/officeart/2005/8/layout/hProcess4"/>
    <dgm:cxn modelId="{37F60C7F-2A72-45D5-BED4-BA21009C4A7D}" type="presOf" srcId="{EA14D613-BD63-444A-B686-D39E524E0F87}" destId="{99302ED8-1F05-49B3-B083-6F630EC22EBD}" srcOrd="1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8C807314-EC83-413B-8F01-0150069DC955}" type="presOf" srcId="{543BFB9C-A5E7-4717-820B-8C72BCC387CB}" destId="{FDB4EC3B-F9E6-423D-A14D-3DBD24F6F64F}" srcOrd="0" destOrd="1" presId="urn:microsoft.com/office/officeart/2005/8/layout/hProcess4"/>
    <dgm:cxn modelId="{B5622B7D-0B41-4600-882F-02D2CD2B640C}" type="presOf" srcId="{D30A0B16-6638-432C-BF6F-801407D708AF}" destId="{99302ED8-1F05-49B3-B083-6F630EC22EBD}" srcOrd="1" destOrd="4" presId="urn:microsoft.com/office/officeart/2005/8/layout/hProcess4"/>
    <dgm:cxn modelId="{1313F561-49C3-4AD9-8E03-D96CAAB259E3}" srcId="{B898009E-4A16-4611-BFD3-13FCB9BD8552}" destId="{C2E656DA-6833-4A15-9036-9235E968FF46}" srcOrd="3" destOrd="0" parTransId="{EB9D220F-72F0-4B33-A19B-36D3DDB8784F}" sibTransId="{38CD7028-75ED-4668-A61F-149778B9EB18}"/>
    <dgm:cxn modelId="{31E6715A-4D14-4338-905B-5104C3D8CC7C}" type="presOf" srcId="{865BF053-B763-4996-9C41-D481913E988F}" destId="{99302ED8-1F05-49B3-B083-6F630EC22EBD}" srcOrd="1" destOrd="1" presId="urn:microsoft.com/office/officeart/2005/8/layout/hProcess4"/>
    <dgm:cxn modelId="{0AA52D80-218B-4968-B66A-5E67E1C2381B}" type="presOf" srcId="{865BF053-B763-4996-9C41-D481913E988F}" destId="{12FC4C78-460A-4482-9FFF-5580E9856141}" srcOrd="0" destOrd="1" presId="urn:microsoft.com/office/officeart/2005/8/layout/hProcess4"/>
    <dgm:cxn modelId="{FB851A0B-A311-458C-8144-55E0FBEA796B}" srcId="{FA977113-9B6D-4956-8CB3-C524155F1809}" destId="{D30A0B16-6638-432C-BF6F-801407D708AF}" srcOrd="4" destOrd="0" parTransId="{6D8C0DCF-CF4E-4204-87A9-A57BE93F0116}" sibTransId="{4E48F5B2-DFAF-4EC4-AB54-0C69177A7691}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E1178DE4-7A21-44C8-B425-0C80D8E44C0F}" type="presOf" srcId="{C19F2892-DD56-4ED8-BB2E-F2D7E6405377}" destId="{3BA09FF7-8027-46D6-AF90-7B9673E465A7}" srcOrd="0" destOrd="0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B7766E39-FBF5-4F6F-B89D-E76BC18B206E}" srcId="{FA977113-9B6D-4956-8CB3-C524155F1809}" destId="{865BF053-B763-4996-9C41-D481913E988F}" srcOrd="1" destOrd="0" parTransId="{A192C6A5-C9B3-4E18-9C4F-7CCEB0B242DE}" sibTransId="{581A3C46-A88D-4A3B-80D2-F8471ECC1B1B}"/>
    <dgm:cxn modelId="{A5056DF1-946D-44F8-87B1-5B68A5AABC45}" type="presOf" srcId="{E9E7DCBA-E2B2-4261-8AB4-1BB1C976B832}" destId="{99302ED8-1F05-49B3-B083-6F630EC22EBD}" srcOrd="1" destOrd="2" presId="urn:microsoft.com/office/officeart/2005/8/layout/hProcess4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2D29DBD1-E8E4-4156-9ECF-EED0837D5B4D}" type="presOf" srcId="{53ACA692-10FA-420C-BEB0-C7D7D381F3ED}" destId="{12FC4C78-460A-4482-9FFF-5580E9856141}" srcOrd="0" destOrd="3" presId="urn:microsoft.com/office/officeart/2005/8/layout/hProcess4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23629D4E-D3BB-45AB-A8A8-6BDBF844D61E}" type="presOf" srcId="{F12927EE-B23E-49DC-AD93-004700C3B508}" destId="{687E0523-62E3-47E4-AD9D-9064925297E2}" srcOrd="1" destOrd="1" presId="urn:microsoft.com/office/officeart/2005/8/layout/hProcess4"/>
    <dgm:cxn modelId="{BEE883DE-D080-4285-8D75-624C5961D0E9}" type="presOf" srcId="{EA14D613-BD63-444A-B686-D39E524E0F87}" destId="{12FC4C78-460A-4482-9FFF-5580E9856141}" srcOrd="0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0962FE95-C67B-4126-B23A-7A6A429C377C}" srcId="{3C2E8C99-000E-4F8A-AF49-CB1337639C41}" destId="{FA977113-9B6D-4956-8CB3-C524155F1809}" srcOrd="4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305254CE-D16A-4602-B05C-DA1646C5BE75}" type="presOf" srcId="{20279ECA-902B-4715-A2BF-FDA40946FA69}" destId="{DF59E20E-E388-4A14-B236-D6EBC801B4FA}" srcOrd="0" destOrd="0" presId="urn:microsoft.com/office/officeart/2005/8/layout/hProcess4"/>
    <dgm:cxn modelId="{C66934AF-CF99-45A8-B575-2D3E2BD99400}" srcId="{D6D81FE9-EDF7-42CD-AC4D-B3AB7526642F}" destId="{20279ECA-902B-4715-A2BF-FDA40946FA69}" srcOrd="0" destOrd="0" parTransId="{FEA7B889-39B6-43C3-9CDC-082C540FEA71}" sibTransId="{366399C2-24B9-4129-9199-07859AA7A342}"/>
    <dgm:cxn modelId="{861D864D-F579-4D03-8D8C-2E8FD82BC63F}" type="presOf" srcId="{543BFB9C-A5E7-4717-820B-8C72BCC387CB}" destId="{286498B7-3A85-4419-B00E-4624B45CC2CA}" srcOrd="1" destOrd="1" presId="urn:microsoft.com/office/officeart/2005/8/layout/hProcess4"/>
    <dgm:cxn modelId="{89AFE739-1B14-49C3-9961-9144A560F881}" srcId="{FA977113-9B6D-4956-8CB3-C524155F1809}" destId="{E9E7DCBA-E2B2-4261-8AB4-1BB1C976B832}" srcOrd="2" destOrd="0" parTransId="{598616C8-3160-4042-A3E4-5997652B84ED}" sibTransId="{35F46F64-B15B-4646-B0BB-04A31CBF9EC3}"/>
    <dgm:cxn modelId="{97AD9AD4-64ED-4916-A506-7B17463596FF}" type="presOf" srcId="{9D0740FC-C47D-4861-B441-859DA874B4D0}" destId="{FDB4EC3B-F9E6-423D-A14D-3DBD24F6F64F}" srcOrd="0" destOrd="2" presId="urn:microsoft.com/office/officeart/2005/8/layout/hProcess4"/>
    <dgm:cxn modelId="{7E88CBD9-3B87-4801-BACC-9E68FB65A8EA}" type="presOf" srcId="{E9E7DCBA-E2B2-4261-8AB4-1BB1C976B832}" destId="{12FC4C78-460A-4482-9FFF-5580E9856141}" srcOrd="0" destOrd="2" presId="urn:microsoft.com/office/officeart/2005/8/layout/hProcess4"/>
    <dgm:cxn modelId="{5ECC0346-4C07-49FD-AD8A-D769DDE9D3D8}" type="presOf" srcId="{9D0740FC-C47D-4861-B441-859DA874B4D0}" destId="{286498B7-3A85-4419-B00E-4624B45CC2CA}" srcOrd="1" destOrd="2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CCB71255-1140-4A20-97EE-D92BC85A52F1}" type="presOf" srcId="{C2E656DA-6833-4A15-9036-9235E968FF46}" destId="{FDB4EC3B-F9E6-423D-A14D-3DBD24F6F64F}" srcOrd="0" destOrd="3" presId="urn:microsoft.com/office/officeart/2005/8/layout/hProcess4"/>
    <dgm:cxn modelId="{611D71FD-F7D7-451F-A12B-E2D8AB385CBF}" type="presOf" srcId="{C19F2892-DD56-4ED8-BB2E-F2D7E6405377}" destId="{687E0523-62E3-47E4-AD9D-9064925297E2}" srcOrd="1" destOrd="0" presId="urn:microsoft.com/office/officeart/2005/8/layout/hProcess4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BB29CF47-ABCE-4823-A098-454787FC1B5A}" type="presOf" srcId="{C2E656DA-6833-4A15-9036-9235E968FF46}" destId="{286498B7-3A85-4419-B00E-4624B45CC2CA}" srcOrd="1" destOrd="3" presId="urn:microsoft.com/office/officeart/2005/8/layout/hProcess4"/>
    <dgm:cxn modelId="{21E1A35B-BD13-46DD-80EA-4B1A974C709A}" srcId="{8978EB8A-17C8-42BD-B1A4-7CD2713BD1EB}" destId="{F12927EE-B23E-49DC-AD93-004700C3B508}" srcOrd="1" destOrd="0" parTransId="{076D2463-A169-464B-BCDB-F55EB4F6913F}" sibTransId="{C38A0F34-CDFF-4579-9857-B359CA2E506A}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7AC133C8-BBE1-49C9-87F9-FAE13613E54E}" srcId="{8978EB8A-17C8-42BD-B1A4-7CD2713BD1EB}" destId="{C19F2892-DD56-4ED8-BB2E-F2D7E6405377}" srcOrd="0" destOrd="0" parTransId="{D5DBD0C0-3D1F-4E35-B3F0-1677E1CF04B3}" sibTransId="{2539F278-D57C-49BA-9FBD-B78C2EC066FF}"/>
    <dgm:cxn modelId="{251260EE-A94A-4ED3-883A-4AF7ED71979D}" type="presOf" srcId="{20279ECA-902B-4715-A2BF-FDA40946FA69}" destId="{732A0625-801A-462A-AF87-7779EA8230C2}" srcOrd="1" destOrd="0" presId="urn:microsoft.com/office/officeart/2005/8/layout/hProcess4"/>
    <dgm:cxn modelId="{9428F0FD-D6CF-4B15-A2F3-031D135E93D9}" srcId="{FA977113-9B6D-4956-8CB3-C524155F1809}" destId="{EA14D613-BD63-444A-B686-D39E524E0F87}" srcOrd="0" destOrd="0" parTransId="{B7AA45EC-7BC8-4D39-83BD-156F8C49B085}" sibTransId="{CAE0F67A-5E58-41EB-9FAD-7F01C8A9539F}"/>
    <dgm:cxn modelId="{CF2C9561-9101-485A-90DB-6E7DF77FA54D}" type="presOf" srcId="{F12927EE-B23E-49DC-AD93-004700C3B508}" destId="{3BA09FF7-8027-46D6-AF90-7B9673E465A7}" srcOrd="0" destOrd="1" presId="urn:microsoft.com/office/officeart/2005/8/layout/hProcess4"/>
    <dgm:cxn modelId="{FC076C35-BB69-45B8-8046-419DCE2CD730}" srcId="{B898009E-4A16-4611-BFD3-13FCB9BD8552}" destId="{9D0740FC-C47D-4861-B441-859DA874B4D0}" srcOrd="2" destOrd="0" parTransId="{6462D1D8-FA27-411C-8AAD-247E4DB69D73}" sibTransId="{2F3585EC-1A09-4FBF-8A5D-833CB7EE226E}"/>
    <dgm:cxn modelId="{C07DBD03-01F0-4707-9B85-3366AD33A903}" srcId="{FA977113-9B6D-4956-8CB3-C524155F1809}" destId="{53ACA692-10FA-420C-BEB0-C7D7D381F3ED}" srcOrd="3" destOrd="0" parTransId="{3255854E-D69F-487F-998A-54BCD78219CE}" sibTransId="{DF0656C9-3C07-4639-900F-5E7BF234EDFB}"/>
    <dgm:cxn modelId="{49D5A543-64AD-4D9D-BB63-B41BB28B2484}" type="presOf" srcId="{FA977113-9B6D-4956-8CB3-C524155F1809}" destId="{2A95D340-46AF-4810-B75D-827058378CB5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D6976CE7-E5DD-457A-9B64-2C8FF40D8D69}" srcId="{B898009E-4A16-4611-BFD3-13FCB9BD8552}" destId="{543BFB9C-A5E7-4717-820B-8C72BCC387CB}" srcOrd="1" destOrd="0" parTransId="{B6F75B5D-0468-469A-B197-7C537C2E926F}" sibTransId="{139238AD-83A0-4576-A645-7E498A068CFC}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E3278672-4EF0-4E5B-9CDF-567346A772A9}" type="presOf" srcId="{D30A0B16-6638-432C-BF6F-801407D708AF}" destId="{12FC4C78-460A-4482-9FFF-5580E9856141}" srcOrd="0" destOrd="4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0DD45241-3510-4300-B8A5-ACAD35897E67}" type="presParOf" srcId="{1EFEA9DC-905E-416F-AEA2-24842E219D67}" destId="{5A0BCC27-D399-424F-B5AF-513A4CB52446}" srcOrd="8" destOrd="0" presId="urn:microsoft.com/office/officeart/2005/8/layout/hProcess4"/>
    <dgm:cxn modelId="{C94F2399-EA25-42E4-B985-3B4132E19CD2}" type="presParOf" srcId="{5A0BCC27-D399-424F-B5AF-513A4CB52446}" destId="{33301AFE-F9A4-4086-B803-97065C7F8623}" srcOrd="0" destOrd="0" presId="urn:microsoft.com/office/officeart/2005/8/layout/hProcess4"/>
    <dgm:cxn modelId="{53353C9A-A10E-456E-A29D-705B4B4D5459}" type="presParOf" srcId="{5A0BCC27-D399-424F-B5AF-513A4CB52446}" destId="{12FC4C78-460A-4482-9FFF-5580E9856141}" srcOrd="1" destOrd="0" presId="urn:microsoft.com/office/officeart/2005/8/layout/hProcess4"/>
    <dgm:cxn modelId="{5BB16B36-2309-4B99-BFBE-8F44EB72194A}" type="presParOf" srcId="{5A0BCC27-D399-424F-B5AF-513A4CB52446}" destId="{99302ED8-1F05-49B3-B083-6F630EC22EBD}" srcOrd="2" destOrd="0" presId="urn:microsoft.com/office/officeart/2005/8/layout/hProcess4"/>
    <dgm:cxn modelId="{A28F5B53-3050-487D-8DF7-EF3B905795B6}" type="presParOf" srcId="{5A0BCC27-D399-424F-B5AF-513A4CB52446}" destId="{2A95D340-46AF-4810-B75D-827058378CB5}" srcOrd="3" destOrd="0" presId="urn:microsoft.com/office/officeart/2005/8/layout/hProcess4"/>
    <dgm:cxn modelId="{3F2B0BAD-0F19-48CA-AE2F-AD47895DFCFA}" type="presParOf" srcId="{5A0BCC27-D399-424F-B5AF-513A4CB52446}" destId="{1D6368C9-94C5-45F6-911C-2653FDAC34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3607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Define endpoint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Set query parameters</a:t>
          </a:r>
          <a:endParaRPr lang="en-US" sz="1300" kern="1200" dirty="0">
            <a:latin typeface="Abadi" panose="020B0604020104020204"/>
          </a:endParaRPr>
        </a:p>
      </dsp:txBody>
      <dsp:txXfrm>
        <a:off x="31189" y="1782392"/>
        <a:ext cx="1398009" cy="886565"/>
      </dsp:txXfrm>
    </dsp:sp>
    <dsp:sp modelId="{E70108D7-EF46-45B1-B3D9-1ACC8E068361}">
      <dsp:nvSpPr>
        <dsp:cNvPr id="0" name=""/>
        <dsp:cNvSpPr/>
      </dsp:nvSpPr>
      <dsp:spPr>
        <a:xfrm>
          <a:off x="805516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D96209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326535" y="2696539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Initialize Parameters</a:t>
          </a:r>
          <a:endParaRPr lang="en-US" sz="1500" kern="1200" dirty="0">
            <a:latin typeface="Abadi" panose="020B0604020104020204"/>
          </a:endParaRPr>
        </a:p>
      </dsp:txBody>
      <dsp:txXfrm>
        <a:off x="341580" y="2711584"/>
        <a:ext cx="1261619" cy="483580"/>
      </dsp:txXfrm>
    </dsp:sp>
    <dsp:sp modelId="{9F7C813D-BDEC-4C5E-BAAD-0EA931F8D276}">
      <dsp:nvSpPr>
        <dsp:cNvPr id="0" name=""/>
        <dsp:cNvSpPr/>
      </dsp:nvSpPr>
      <dsp:spPr>
        <a:xfrm>
          <a:off x="1907681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Perform a GET request</a:t>
          </a:r>
          <a:endParaRPr lang="en-US" sz="1300" kern="1200" dirty="0">
            <a:latin typeface="Abadi" panose="020B0604020104020204"/>
          </a:endParaRPr>
        </a:p>
      </dsp:txBody>
      <dsp:txXfrm>
        <a:off x="1935263" y="2039228"/>
        <a:ext cx="1398009" cy="886565"/>
      </dsp:txXfrm>
    </dsp:sp>
    <dsp:sp modelId="{74ACFB88-3BD5-4978-BA6F-4832E18957A6}">
      <dsp:nvSpPr>
        <dsp:cNvPr id="0" name=""/>
        <dsp:cNvSpPr/>
      </dsp:nvSpPr>
      <dsp:spPr>
        <a:xfrm>
          <a:off x="2697480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230609" y="1497975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Make API Call</a:t>
          </a:r>
          <a:endParaRPr lang="en-US" sz="1500" kern="1200" dirty="0">
            <a:latin typeface="Abadi" panose="020B0604020104020204"/>
          </a:endParaRPr>
        </a:p>
      </dsp:txBody>
      <dsp:txXfrm>
        <a:off x="2245654" y="1513020"/>
        <a:ext cx="1261619" cy="483580"/>
      </dsp:txXfrm>
    </dsp:sp>
    <dsp:sp modelId="{FDB4EC3B-F9E6-423D-A14D-3DBD24F6F64F}">
      <dsp:nvSpPr>
        <dsp:cNvPr id="0" name=""/>
        <dsp:cNvSpPr/>
      </dsp:nvSpPr>
      <dsp:spPr>
        <a:xfrm>
          <a:off x="3811755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Check if response is 200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Handle errors</a:t>
          </a:r>
          <a:endParaRPr lang="en-US" sz="1300" kern="1200" dirty="0">
            <a:latin typeface="Abadi" panose="020B0604020104020204"/>
          </a:endParaRPr>
        </a:p>
      </dsp:txBody>
      <dsp:txXfrm>
        <a:off x="3839337" y="1782392"/>
        <a:ext cx="1398009" cy="886565"/>
      </dsp:txXfrm>
    </dsp:sp>
    <dsp:sp modelId="{3A8CA4F6-DE9E-424C-B019-7049EC0BFD14}">
      <dsp:nvSpPr>
        <dsp:cNvPr id="0" name=""/>
        <dsp:cNvSpPr/>
      </dsp:nvSpPr>
      <dsp:spPr>
        <a:xfrm>
          <a:off x="4613664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134683" y="2696539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Receive Response</a:t>
          </a:r>
          <a:endParaRPr lang="en-US" sz="1500" kern="1200" dirty="0">
            <a:latin typeface="Abadi" panose="020B0604020104020204"/>
          </a:endParaRPr>
        </a:p>
      </dsp:txBody>
      <dsp:txXfrm>
        <a:off x="4149728" y="2711584"/>
        <a:ext cx="1261619" cy="483580"/>
      </dsp:txXfrm>
    </dsp:sp>
    <dsp:sp modelId="{3BA09FF7-8027-46D6-AF90-7B9673E465A7}">
      <dsp:nvSpPr>
        <dsp:cNvPr id="0" name=""/>
        <dsp:cNvSpPr/>
      </dsp:nvSpPr>
      <dsp:spPr>
        <a:xfrm>
          <a:off x="5715829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Extract data from JSON response to </a:t>
          </a:r>
          <a:r>
            <a:rPr lang="en-US" sz="1300" kern="1200" dirty="0" err="1" smtClean="0">
              <a:latin typeface="Abadi" panose="020B0604020104020204"/>
            </a:rPr>
            <a:t>dataframe</a:t>
          </a:r>
          <a:endParaRPr lang="en-US" sz="1300" kern="1200" dirty="0">
            <a:latin typeface="Abadi" panose="020B0604020104020204"/>
          </a:endParaRPr>
        </a:p>
      </dsp:txBody>
      <dsp:txXfrm>
        <a:off x="5743411" y="2039228"/>
        <a:ext cx="1398009" cy="886565"/>
      </dsp:txXfrm>
    </dsp:sp>
    <dsp:sp modelId="{5421AFD6-0490-4A20-ADFB-A9978938F0B9}">
      <dsp:nvSpPr>
        <dsp:cNvPr id="0" name=""/>
        <dsp:cNvSpPr/>
      </dsp:nvSpPr>
      <dsp:spPr>
        <a:xfrm>
          <a:off x="6505628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038757" y="1497975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Parse Data</a:t>
          </a:r>
          <a:endParaRPr lang="en-US" sz="1500" kern="1200" dirty="0">
            <a:latin typeface="Abadi" panose="020B0604020104020204"/>
          </a:endParaRPr>
        </a:p>
      </dsp:txBody>
      <dsp:txXfrm>
        <a:off x="6053802" y="1513020"/>
        <a:ext cx="1261619" cy="483580"/>
      </dsp:txXfrm>
    </dsp:sp>
    <dsp:sp modelId="{EF5553D8-F175-4328-A512-F8CFDDA764F7}">
      <dsp:nvSpPr>
        <dsp:cNvPr id="0" name=""/>
        <dsp:cNvSpPr/>
      </dsp:nvSpPr>
      <dsp:spPr>
        <a:xfrm>
          <a:off x="7619903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Validate data for accuracy and completeness</a:t>
          </a:r>
          <a:endParaRPr lang="en-US" sz="1300" kern="1200" dirty="0">
            <a:latin typeface="Abadi" panose="020B0604020104020204"/>
          </a:endParaRPr>
        </a:p>
      </dsp:txBody>
      <dsp:txXfrm>
        <a:off x="7647485" y="1782392"/>
        <a:ext cx="1398009" cy="886565"/>
      </dsp:txXfrm>
    </dsp:sp>
    <dsp:sp modelId="{DA26F318-8E5D-4A6B-8340-EE00EE2322E0}">
      <dsp:nvSpPr>
        <dsp:cNvPr id="0" name=""/>
        <dsp:cNvSpPr/>
      </dsp:nvSpPr>
      <dsp:spPr>
        <a:xfrm>
          <a:off x="8421812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12172-ABAD-414A-8629-0751FE496D47}">
      <dsp:nvSpPr>
        <dsp:cNvPr id="0" name=""/>
        <dsp:cNvSpPr/>
      </dsp:nvSpPr>
      <dsp:spPr>
        <a:xfrm>
          <a:off x="7942831" y="2696539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Validation</a:t>
          </a:r>
          <a:endParaRPr lang="en-US" sz="1500" kern="1200" dirty="0">
            <a:latin typeface="Abadi" panose="020B0604020104020204"/>
          </a:endParaRPr>
        </a:p>
      </dsp:txBody>
      <dsp:txXfrm>
        <a:off x="7957876" y="2711584"/>
        <a:ext cx="1261619" cy="483580"/>
      </dsp:txXfrm>
    </dsp:sp>
    <dsp:sp modelId="{1ABE2538-11BC-40C8-A436-3DE83089B16D}">
      <dsp:nvSpPr>
        <dsp:cNvPr id="0" name=""/>
        <dsp:cNvSpPr/>
      </dsp:nvSpPr>
      <dsp:spPr>
        <a:xfrm>
          <a:off x="9523978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Save to CSV for further analysis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Abadi" panose="020B0604020104020204"/>
          </a:endParaRPr>
        </a:p>
      </dsp:txBody>
      <dsp:txXfrm>
        <a:off x="9551560" y="2039228"/>
        <a:ext cx="1398009" cy="886565"/>
      </dsp:txXfrm>
    </dsp:sp>
    <dsp:sp modelId="{35B24EC8-30D5-41A2-970D-CE80E17AF166}">
      <dsp:nvSpPr>
        <dsp:cNvPr id="0" name=""/>
        <dsp:cNvSpPr/>
      </dsp:nvSpPr>
      <dsp:spPr>
        <a:xfrm>
          <a:off x="9846905" y="1497975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Storage</a:t>
          </a:r>
          <a:endParaRPr lang="en-US" sz="1500" kern="1200" dirty="0">
            <a:latin typeface="Abadi" panose="020B0604020104020204"/>
          </a:endParaRPr>
        </a:p>
      </dsp:txBody>
      <dsp:txXfrm>
        <a:off x="9861950" y="1513020"/>
        <a:ext cx="1261619" cy="483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3607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Import Libs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Define URL containing launch data</a:t>
          </a:r>
          <a:endParaRPr lang="en-US" sz="1300" kern="1200" dirty="0">
            <a:latin typeface="Abadi" panose="020B0604020104020204"/>
          </a:endParaRPr>
        </a:p>
      </dsp:txBody>
      <dsp:txXfrm>
        <a:off x="31189" y="1782392"/>
        <a:ext cx="1398009" cy="886565"/>
      </dsp:txXfrm>
    </dsp:sp>
    <dsp:sp modelId="{E70108D7-EF46-45B1-B3D9-1ACC8E068361}">
      <dsp:nvSpPr>
        <dsp:cNvPr id="0" name=""/>
        <dsp:cNvSpPr/>
      </dsp:nvSpPr>
      <dsp:spPr>
        <a:xfrm>
          <a:off x="805516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55C3CF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326535" y="2696539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Initialize</a:t>
          </a:r>
          <a:endParaRPr lang="en-US" sz="1500" kern="1200" dirty="0">
            <a:latin typeface="Abadi" panose="020B0604020104020204"/>
          </a:endParaRPr>
        </a:p>
      </dsp:txBody>
      <dsp:txXfrm>
        <a:off x="341580" y="2711584"/>
        <a:ext cx="1261619" cy="483580"/>
      </dsp:txXfrm>
    </dsp:sp>
    <dsp:sp modelId="{9F7C813D-BDEC-4C5E-BAAD-0EA931F8D276}">
      <dsp:nvSpPr>
        <dsp:cNvPr id="0" name=""/>
        <dsp:cNvSpPr/>
      </dsp:nvSpPr>
      <dsp:spPr>
        <a:xfrm>
          <a:off x="1907681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`requests` lib to get the HTML page content</a:t>
          </a:r>
          <a:endParaRPr lang="en-US" sz="1300" kern="1200" dirty="0">
            <a:latin typeface="Abadi" panose="020B0604020104020204"/>
          </a:endParaRPr>
        </a:p>
      </dsp:txBody>
      <dsp:txXfrm>
        <a:off x="1935263" y="2039228"/>
        <a:ext cx="1398009" cy="886565"/>
      </dsp:txXfrm>
    </dsp:sp>
    <dsp:sp modelId="{74ACFB88-3BD5-4978-BA6F-4832E18957A6}">
      <dsp:nvSpPr>
        <dsp:cNvPr id="0" name=""/>
        <dsp:cNvSpPr/>
      </dsp:nvSpPr>
      <dsp:spPr>
        <a:xfrm>
          <a:off x="2697480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230609" y="1497975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Make HTTP Request</a:t>
          </a:r>
          <a:endParaRPr lang="en-US" sz="1500" kern="1200" dirty="0">
            <a:latin typeface="Abadi" panose="020B0604020104020204"/>
          </a:endParaRPr>
        </a:p>
      </dsp:txBody>
      <dsp:txXfrm>
        <a:off x="2245654" y="1513020"/>
        <a:ext cx="1261619" cy="483580"/>
      </dsp:txXfrm>
    </dsp:sp>
    <dsp:sp modelId="{FDB4EC3B-F9E6-423D-A14D-3DBD24F6F64F}">
      <dsp:nvSpPr>
        <dsp:cNvPr id="0" name=""/>
        <dsp:cNvSpPr/>
      </dsp:nvSpPr>
      <dsp:spPr>
        <a:xfrm>
          <a:off x="3811755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Use </a:t>
          </a:r>
          <a:r>
            <a:rPr lang="en-US" sz="1300" kern="1200" dirty="0" err="1" smtClean="0">
              <a:latin typeface="Abadi" panose="020B0604020104020204"/>
            </a:rPr>
            <a:t>BeautifulSoup</a:t>
          </a:r>
          <a:r>
            <a:rPr lang="en-US" sz="1300" kern="1200" dirty="0" smtClean="0">
              <a:latin typeface="Abadi" panose="020B0604020104020204"/>
            </a:rPr>
            <a:t> to parse HTML content</a:t>
          </a:r>
          <a:endParaRPr lang="en-US" sz="1300" kern="1200" dirty="0">
            <a:latin typeface="Abadi" panose="020B0604020104020204"/>
          </a:endParaRPr>
        </a:p>
      </dsp:txBody>
      <dsp:txXfrm>
        <a:off x="3839337" y="1782392"/>
        <a:ext cx="1398009" cy="886565"/>
      </dsp:txXfrm>
    </dsp:sp>
    <dsp:sp modelId="{3A8CA4F6-DE9E-424C-B019-7049EC0BFD14}">
      <dsp:nvSpPr>
        <dsp:cNvPr id="0" name=""/>
        <dsp:cNvSpPr/>
      </dsp:nvSpPr>
      <dsp:spPr>
        <a:xfrm>
          <a:off x="4613664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134683" y="2696539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Parse HTML</a:t>
          </a:r>
          <a:endParaRPr lang="en-US" sz="1500" kern="1200" dirty="0">
            <a:latin typeface="Abadi" panose="020B0604020104020204"/>
          </a:endParaRPr>
        </a:p>
      </dsp:txBody>
      <dsp:txXfrm>
        <a:off x="4149728" y="2711584"/>
        <a:ext cx="1261619" cy="483580"/>
      </dsp:txXfrm>
    </dsp:sp>
    <dsp:sp modelId="{3BA09FF7-8027-46D6-AF90-7B9673E465A7}">
      <dsp:nvSpPr>
        <dsp:cNvPr id="0" name=""/>
        <dsp:cNvSpPr/>
      </dsp:nvSpPr>
      <dsp:spPr>
        <a:xfrm>
          <a:off x="5715829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Locate relevant tables and extract data</a:t>
          </a:r>
          <a:endParaRPr lang="en-US" sz="1300" kern="1200" dirty="0">
            <a:latin typeface="Abadi" panose="020B0604020104020204"/>
          </a:endParaRPr>
        </a:p>
      </dsp:txBody>
      <dsp:txXfrm>
        <a:off x="5743411" y="2039228"/>
        <a:ext cx="1398009" cy="886565"/>
      </dsp:txXfrm>
    </dsp:sp>
    <dsp:sp modelId="{5421AFD6-0490-4A20-ADFB-A9978938F0B9}">
      <dsp:nvSpPr>
        <dsp:cNvPr id="0" name=""/>
        <dsp:cNvSpPr/>
      </dsp:nvSpPr>
      <dsp:spPr>
        <a:xfrm>
          <a:off x="6505628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038757" y="1497975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Locate &amp; Extract Data</a:t>
          </a:r>
          <a:endParaRPr lang="en-US" sz="1500" kern="1200" dirty="0">
            <a:latin typeface="Abadi" panose="020B0604020104020204"/>
          </a:endParaRPr>
        </a:p>
      </dsp:txBody>
      <dsp:txXfrm>
        <a:off x="6053802" y="1513020"/>
        <a:ext cx="1261619" cy="483580"/>
      </dsp:txXfrm>
    </dsp:sp>
    <dsp:sp modelId="{EF5553D8-F175-4328-A512-F8CFDDA764F7}">
      <dsp:nvSpPr>
        <dsp:cNvPr id="0" name=""/>
        <dsp:cNvSpPr/>
      </dsp:nvSpPr>
      <dsp:spPr>
        <a:xfrm>
          <a:off x="7619903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Clean and format the extracted data</a:t>
          </a:r>
          <a:endParaRPr lang="en-US" sz="1300" kern="1200" dirty="0">
            <a:latin typeface="Abadi" panose="020B0604020104020204"/>
          </a:endParaRPr>
        </a:p>
      </dsp:txBody>
      <dsp:txXfrm>
        <a:off x="7647485" y="1782392"/>
        <a:ext cx="1398009" cy="886565"/>
      </dsp:txXfrm>
    </dsp:sp>
    <dsp:sp modelId="{DA26F318-8E5D-4A6B-8340-EE00EE2322E0}">
      <dsp:nvSpPr>
        <dsp:cNvPr id="0" name=""/>
        <dsp:cNvSpPr/>
      </dsp:nvSpPr>
      <dsp:spPr>
        <a:xfrm>
          <a:off x="8421812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12172-ABAD-414A-8629-0751FE496D47}">
      <dsp:nvSpPr>
        <dsp:cNvPr id="0" name=""/>
        <dsp:cNvSpPr/>
      </dsp:nvSpPr>
      <dsp:spPr>
        <a:xfrm>
          <a:off x="7942831" y="2696539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Cleaning</a:t>
          </a:r>
          <a:endParaRPr lang="en-US" sz="1500" kern="1200" dirty="0">
            <a:latin typeface="Abadi" panose="020B0604020104020204"/>
          </a:endParaRPr>
        </a:p>
      </dsp:txBody>
      <dsp:txXfrm>
        <a:off x="7957876" y="2711584"/>
        <a:ext cx="1261619" cy="483580"/>
      </dsp:txXfrm>
    </dsp:sp>
    <dsp:sp modelId="{1ABE2538-11BC-40C8-A436-3DE83089B16D}">
      <dsp:nvSpPr>
        <dsp:cNvPr id="0" name=""/>
        <dsp:cNvSpPr/>
      </dsp:nvSpPr>
      <dsp:spPr>
        <a:xfrm>
          <a:off x="9523978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Save to CSV for further analysis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Abadi" panose="020B0604020104020204"/>
          </a:endParaRPr>
        </a:p>
      </dsp:txBody>
      <dsp:txXfrm>
        <a:off x="9551560" y="2039228"/>
        <a:ext cx="1398009" cy="886565"/>
      </dsp:txXfrm>
    </dsp:sp>
    <dsp:sp modelId="{35B24EC8-30D5-41A2-970D-CE80E17AF166}">
      <dsp:nvSpPr>
        <dsp:cNvPr id="0" name=""/>
        <dsp:cNvSpPr/>
      </dsp:nvSpPr>
      <dsp:spPr>
        <a:xfrm>
          <a:off x="9846905" y="1497975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Storage</a:t>
          </a:r>
          <a:endParaRPr lang="en-US" sz="1500" kern="1200" dirty="0">
            <a:latin typeface="Abadi" panose="020B0604020104020204"/>
          </a:endParaRPr>
        </a:p>
      </dsp:txBody>
      <dsp:txXfrm>
        <a:off x="9861950" y="1513020"/>
        <a:ext cx="1261619" cy="483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4995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Import necessary libs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Load data</a:t>
          </a:r>
          <a:endParaRPr lang="en-US" sz="1300" kern="1200" dirty="0">
            <a:latin typeface="Abadi" panose="020B0604020104020204"/>
          </a:endParaRPr>
        </a:p>
      </dsp:txBody>
      <dsp:txXfrm>
        <a:off x="32552" y="1252764"/>
        <a:ext cx="1396717" cy="885745"/>
      </dsp:txXfrm>
    </dsp:sp>
    <dsp:sp modelId="{E70108D7-EF46-45B1-B3D9-1ACC8E068361}">
      <dsp:nvSpPr>
        <dsp:cNvPr id="0" name=""/>
        <dsp:cNvSpPr/>
      </dsp:nvSpPr>
      <dsp:spPr>
        <a:xfrm>
          <a:off x="796859" y="1424110"/>
          <a:ext cx="1728583" cy="1728583"/>
        </a:xfrm>
        <a:prstGeom prst="leftCircularArrow">
          <a:avLst>
            <a:gd name="adj1" fmla="val 3887"/>
            <a:gd name="adj2" fmla="val 486742"/>
            <a:gd name="adj3" fmla="val 2262253"/>
            <a:gd name="adj4" fmla="val 9024489"/>
            <a:gd name="adj5" fmla="val 4534"/>
          </a:avLst>
        </a:prstGeom>
        <a:solidFill>
          <a:srgbClr val="55C3CF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327624" y="2166067"/>
          <a:ext cx="1290516" cy="513195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Initialize</a:t>
          </a:r>
          <a:endParaRPr lang="en-US" sz="1500" kern="1200" dirty="0">
            <a:latin typeface="Abadi" panose="020B0604020104020204"/>
          </a:endParaRPr>
        </a:p>
      </dsp:txBody>
      <dsp:txXfrm>
        <a:off x="342655" y="2181098"/>
        <a:ext cx="1260454" cy="483133"/>
      </dsp:txXfrm>
    </dsp:sp>
    <dsp:sp modelId="{9F7C813D-BDEC-4C5E-BAAD-0EA931F8D276}">
      <dsp:nvSpPr>
        <dsp:cNvPr id="0" name=""/>
        <dsp:cNvSpPr/>
      </dsp:nvSpPr>
      <dsp:spPr>
        <a:xfrm>
          <a:off x="1938067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Handling data types and missing values</a:t>
          </a:r>
          <a:endParaRPr lang="en-US" sz="1300" kern="1200" dirty="0">
            <a:latin typeface="Abadi" panose="020B0604020104020204"/>
          </a:endParaRPr>
        </a:p>
      </dsp:txBody>
      <dsp:txXfrm>
        <a:off x="1965624" y="1509362"/>
        <a:ext cx="1396717" cy="885745"/>
      </dsp:txXfrm>
    </dsp:sp>
    <dsp:sp modelId="{74ACFB88-3BD5-4978-BA6F-4832E18957A6}">
      <dsp:nvSpPr>
        <dsp:cNvPr id="0" name=""/>
        <dsp:cNvSpPr/>
      </dsp:nvSpPr>
      <dsp:spPr>
        <a:xfrm>
          <a:off x="2703153" y="391263"/>
          <a:ext cx="2139172" cy="2139172"/>
        </a:xfrm>
        <a:prstGeom prst="circularArrow">
          <a:avLst>
            <a:gd name="adj1" fmla="val 3141"/>
            <a:gd name="adj2" fmla="val 386376"/>
            <a:gd name="adj3" fmla="val 19438113"/>
            <a:gd name="adj4" fmla="val 12575511"/>
            <a:gd name="adj5" fmla="val 3664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064976" y="968610"/>
          <a:ext cx="1681956" cy="513195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Transformation</a:t>
          </a:r>
          <a:endParaRPr lang="en-US" sz="1500" kern="1200" dirty="0">
            <a:latin typeface="Abadi" panose="020B0604020104020204"/>
          </a:endParaRPr>
        </a:p>
      </dsp:txBody>
      <dsp:txXfrm>
        <a:off x="2080007" y="983641"/>
        <a:ext cx="1651894" cy="483133"/>
      </dsp:txXfrm>
    </dsp:sp>
    <dsp:sp modelId="{FDB4EC3B-F9E6-423D-A14D-3DBD24F6F64F}">
      <dsp:nvSpPr>
        <dsp:cNvPr id="0" name=""/>
        <dsp:cNvSpPr/>
      </dsp:nvSpPr>
      <dsp:spPr>
        <a:xfrm>
          <a:off x="4066858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Find patterns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Examine data features  &amp; frequencies</a:t>
          </a:r>
          <a:endParaRPr lang="en-US" sz="1300" kern="1200" dirty="0">
            <a:latin typeface="Abadi" panose="020B0604020104020204"/>
          </a:endParaRPr>
        </a:p>
      </dsp:txBody>
      <dsp:txXfrm>
        <a:off x="4094415" y="1252764"/>
        <a:ext cx="1396717" cy="885745"/>
      </dsp:txXfrm>
    </dsp:sp>
    <dsp:sp modelId="{3A8CA4F6-DE9E-424C-B019-7049EC0BFD14}">
      <dsp:nvSpPr>
        <dsp:cNvPr id="0" name=""/>
        <dsp:cNvSpPr/>
      </dsp:nvSpPr>
      <dsp:spPr>
        <a:xfrm>
          <a:off x="4858722" y="1424110"/>
          <a:ext cx="1728583" cy="1728583"/>
        </a:xfrm>
        <a:prstGeom prst="leftCircularArrow">
          <a:avLst>
            <a:gd name="adj1" fmla="val 3887"/>
            <a:gd name="adj2" fmla="val 486742"/>
            <a:gd name="adj3" fmla="val 2262253"/>
            <a:gd name="adj4" fmla="val 9024489"/>
            <a:gd name="adj5" fmla="val 4534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389487" y="2166067"/>
          <a:ext cx="1290516" cy="513195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EDA</a:t>
          </a:r>
          <a:endParaRPr lang="en-US" sz="1500" kern="1200" dirty="0">
            <a:latin typeface="Abadi" panose="020B0604020104020204"/>
          </a:endParaRPr>
        </a:p>
      </dsp:txBody>
      <dsp:txXfrm>
        <a:off x="4404518" y="2181098"/>
        <a:ext cx="1260454" cy="483133"/>
      </dsp:txXfrm>
    </dsp:sp>
    <dsp:sp modelId="{3BA09FF7-8027-46D6-AF90-7B9673E465A7}">
      <dsp:nvSpPr>
        <dsp:cNvPr id="0" name=""/>
        <dsp:cNvSpPr/>
      </dsp:nvSpPr>
      <dsp:spPr>
        <a:xfrm>
          <a:off x="5999930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Define feature and target fields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Set</a:t>
          </a:r>
          <a:r>
            <a:rPr lang="en-US" sz="1300" kern="1200" baseline="0" dirty="0" smtClean="0">
              <a:latin typeface="Abadi" panose="020B0604020104020204"/>
            </a:rPr>
            <a:t> labels</a:t>
          </a:r>
          <a:endParaRPr lang="en-US" sz="1300" kern="1200" dirty="0">
            <a:latin typeface="Abadi" panose="020B0604020104020204"/>
          </a:endParaRPr>
        </a:p>
      </dsp:txBody>
      <dsp:txXfrm>
        <a:off x="6027487" y="1509362"/>
        <a:ext cx="1396717" cy="885745"/>
      </dsp:txXfrm>
    </dsp:sp>
    <dsp:sp modelId="{5421AFD6-0490-4A20-ADFB-A9978938F0B9}">
      <dsp:nvSpPr>
        <dsp:cNvPr id="0" name=""/>
        <dsp:cNvSpPr/>
      </dsp:nvSpPr>
      <dsp:spPr>
        <a:xfrm>
          <a:off x="6779695" y="448228"/>
          <a:ext cx="1914094" cy="1914094"/>
        </a:xfrm>
        <a:prstGeom prst="circularArrow">
          <a:avLst>
            <a:gd name="adj1" fmla="val 3510"/>
            <a:gd name="adj2" fmla="val 435612"/>
            <a:gd name="adj3" fmla="val 19388877"/>
            <a:gd name="adj4" fmla="val 12575511"/>
            <a:gd name="adj5" fmla="val 4095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322559" y="968610"/>
          <a:ext cx="1290516" cy="513195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Feature Engineering</a:t>
          </a:r>
          <a:endParaRPr lang="en-US" sz="1500" kern="1200" dirty="0">
            <a:latin typeface="Abadi" panose="020B0604020104020204"/>
          </a:endParaRPr>
        </a:p>
      </dsp:txBody>
      <dsp:txXfrm>
        <a:off x="6337590" y="983641"/>
        <a:ext cx="1260454" cy="483133"/>
      </dsp:txXfrm>
    </dsp:sp>
    <dsp:sp modelId="{12FC4C78-460A-4482-9FFF-5580E9856141}">
      <dsp:nvSpPr>
        <dsp:cNvPr id="0" name=""/>
        <dsp:cNvSpPr/>
      </dsp:nvSpPr>
      <dsp:spPr>
        <a:xfrm>
          <a:off x="7933001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Save to CSV for further analysis</a:t>
          </a:r>
          <a:endParaRPr lang="en-US" sz="1300" kern="1200" dirty="0">
            <a:latin typeface="Abadi" panose="020B0604020104020204"/>
          </a:endParaRPr>
        </a:p>
      </dsp:txBody>
      <dsp:txXfrm>
        <a:off x="7960558" y="1252764"/>
        <a:ext cx="1396717" cy="885745"/>
      </dsp:txXfrm>
    </dsp:sp>
    <dsp:sp modelId="{2A95D340-46AF-4810-B75D-827058378CB5}">
      <dsp:nvSpPr>
        <dsp:cNvPr id="0" name=""/>
        <dsp:cNvSpPr/>
      </dsp:nvSpPr>
      <dsp:spPr>
        <a:xfrm>
          <a:off x="8255631" y="2166067"/>
          <a:ext cx="1290516" cy="513195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Storage</a:t>
          </a:r>
          <a:endParaRPr lang="en-US" sz="1500" kern="1200" dirty="0">
            <a:latin typeface="Abadi" panose="020B0604020104020204"/>
          </a:endParaRPr>
        </a:p>
      </dsp:txBody>
      <dsp:txXfrm>
        <a:off x="8270662" y="2181098"/>
        <a:ext cx="1260454" cy="483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352" y="1303633"/>
          <a:ext cx="1480113" cy="104514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Standardize data</a:t>
          </a:r>
          <a:endParaRPr lang="en-US" sz="1300" kern="1200" dirty="0">
            <a:latin typeface="Abadi" panose="020B0604020104020204"/>
          </a:endParaRPr>
        </a:p>
      </dsp:txBody>
      <dsp:txXfrm>
        <a:off x="24404" y="1327685"/>
        <a:ext cx="1432009" cy="773083"/>
      </dsp:txXfrm>
    </dsp:sp>
    <dsp:sp modelId="{E70108D7-EF46-45B1-B3D9-1ACC8E068361}">
      <dsp:nvSpPr>
        <dsp:cNvPr id="0" name=""/>
        <dsp:cNvSpPr/>
      </dsp:nvSpPr>
      <dsp:spPr>
        <a:xfrm>
          <a:off x="755361" y="1051177"/>
          <a:ext cx="2083062" cy="2083062"/>
        </a:xfrm>
        <a:prstGeom prst="leftCircularArrow">
          <a:avLst>
            <a:gd name="adj1" fmla="val 3077"/>
            <a:gd name="adj2" fmla="val 378040"/>
            <a:gd name="adj3" fmla="val 2153551"/>
            <a:gd name="adj4" fmla="val 9024489"/>
            <a:gd name="adj5" fmla="val 3590"/>
          </a:avLst>
        </a:prstGeom>
        <a:solidFill>
          <a:srgbClr val="55C3CF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246124" y="2124820"/>
          <a:ext cx="1410958" cy="44792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Preprocessing</a:t>
          </a:r>
          <a:endParaRPr lang="en-US" sz="1500" kern="1200" dirty="0">
            <a:latin typeface="Abadi" panose="020B0604020104020204"/>
          </a:endParaRPr>
        </a:p>
      </dsp:txBody>
      <dsp:txXfrm>
        <a:off x="259243" y="2137939"/>
        <a:ext cx="1384720" cy="421682"/>
      </dsp:txXfrm>
    </dsp:sp>
    <dsp:sp modelId="{9F7C813D-BDEC-4C5E-BAAD-0EA931F8D276}">
      <dsp:nvSpPr>
        <dsp:cNvPr id="0" name=""/>
        <dsp:cNvSpPr/>
      </dsp:nvSpPr>
      <dsp:spPr>
        <a:xfrm>
          <a:off x="1962350" y="1303633"/>
          <a:ext cx="1908770" cy="104514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Create training and testing sets with `</a:t>
          </a:r>
          <a:r>
            <a:rPr lang="en-US" sz="1300" kern="1200" dirty="0" err="1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Train_test_split</a:t>
          </a:r>
          <a:r>
            <a:rPr lang="en-US" sz="1300" kern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`</a:t>
          </a:r>
          <a:endParaRPr lang="en-US" sz="1300" kern="1200" dirty="0">
            <a:latin typeface="Abadi" panose="020B0604020104020204"/>
          </a:endParaRPr>
        </a:p>
      </dsp:txBody>
      <dsp:txXfrm>
        <a:off x="1986402" y="1551646"/>
        <a:ext cx="1860666" cy="773083"/>
      </dsp:txXfrm>
    </dsp:sp>
    <dsp:sp modelId="{74ACFB88-3BD5-4978-BA6F-4832E18957A6}">
      <dsp:nvSpPr>
        <dsp:cNvPr id="0" name=""/>
        <dsp:cNvSpPr/>
      </dsp:nvSpPr>
      <dsp:spPr>
        <a:xfrm>
          <a:off x="2942488" y="559363"/>
          <a:ext cx="1919424" cy="1919424"/>
        </a:xfrm>
        <a:prstGeom prst="circularArrow">
          <a:avLst>
            <a:gd name="adj1" fmla="val 3340"/>
            <a:gd name="adj2" fmla="val 412824"/>
            <a:gd name="adj3" fmla="val 19410658"/>
            <a:gd name="adj4" fmla="val 12574503"/>
            <a:gd name="adj5" fmla="val 3897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393919" y="1079673"/>
          <a:ext cx="1468020" cy="44792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Splitting</a:t>
          </a:r>
          <a:endParaRPr lang="en-US" sz="1500" kern="1200" dirty="0">
            <a:latin typeface="Abadi" panose="020B0604020104020204"/>
          </a:endParaRPr>
        </a:p>
      </dsp:txBody>
      <dsp:txXfrm>
        <a:off x="2407038" y="1092792"/>
        <a:ext cx="1441782" cy="421682"/>
      </dsp:txXfrm>
    </dsp:sp>
    <dsp:sp modelId="{FDB4EC3B-F9E6-423D-A14D-3DBD24F6F64F}">
      <dsp:nvSpPr>
        <dsp:cNvPr id="0" name=""/>
        <dsp:cNvSpPr/>
      </dsp:nvSpPr>
      <dsp:spPr>
        <a:xfrm>
          <a:off x="4176387" y="1240522"/>
          <a:ext cx="1267166" cy="117227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LR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SVM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KNN</a:t>
          </a:r>
          <a:endParaRPr lang="en-US" sz="1300" kern="1200" dirty="0">
            <a:latin typeface="Abadi" panose="020B0604020104020204"/>
          </a:endParaRPr>
        </a:p>
      </dsp:txBody>
      <dsp:txXfrm>
        <a:off x="4203364" y="1267499"/>
        <a:ext cx="1213212" cy="867122"/>
      </dsp:txXfrm>
    </dsp:sp>
    <dsp:sp modelId="{3A8CA4F6-DE9E-424C-B019-7049EC0BFD14}">
      <dsp:nvSpPr>
        <dsp:cNvPr id="0" name=""/>
        <dsp:cNvSpPr/>
      </dsp:nvSpPr>
      <dsp:spPr>
        <a:xfrm>
          <a:off x="4816544" y="1130055"/>
          <a:ext cx="2036768" cy="2036768"/>
        </a:xfrm>
        <a:prstGeom prst="leftCircularArrow">
          <a:avLst>
            <a:gd name="adj1" fmla="val 3147"/>
            <a:gd name="adj2" fmla="val 387271"/>
            <a:gd name="adj3" fmla="val 2080874"/>
            <a:gd name="adj4" fmla="val 8942581"/>
            <a:gd name="adj5" fmla="val 3672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457980" y="2188646"/>
          <a:ext cx="1126369" cy="44792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Model Selection</a:t>
          </a:r>
          <a:endParaRPr lang="en-US" sz="1500" kern="1200" dirty="0">
            <a:latin typeface="Abadi" panose="020B0604020104020204"/>
          </a:endParaRPr>
        </a:p>
      </dsp:txBody>
      <dsp:txXfrm>
        <a:off x="4471099" y="2201765"/>
        <a:ext cx="1100131" cy="421682"/>
      </dsp:txXfrm>
    </dsp:sp>
    <dsp:sp modelId="{3BA09FF7-8027-46D6-AF90-7B9673E465A7}">
      <dsp:nvSpPr>
        <dsp:cNvPr id="0" name=""/>
        <dsp:cNvSpPr/>
      </dsp:nvSpPr>
      <dsp:spPr>
        <a:xfrm>
          <a:off x="5889617" y="1232778"/>
          <a:ext cx="2111909" cy="1233189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Fit models with training set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>
              <a:latin typeface="Abadi" panose="020B0604020104020204"/>
            </a:rPr>
            <a:t>Hyperparameter</a:t>
          </a:r>
          <a:r>
            <a:rPr lang="en-US" sz="1300" kern="1200" dirty="0" smtClean="0">
              <a:latin typeface="Abadi" panose="020B0604020104020204"/>
            </a:rPr>
            <a:t> tuning using </a:t>
          </a:r>
          <a:r>
            <a:rPr lang="en-US" sz="1300" kern="1200" dirty="0" err="1" smtClean="0">
              <a:latin typeface="Abadi" panose="020B0604020104020204"/>
            </a:rPr>
            <a:t>GridSearchCV</a:t>
          </a:r>
          <a:endParaRPr lang="en-US" sz="1300" kern="1200" dirty="0">
            <a:latin typeface="Abadi" panose="020B0604020104020204"/>
          </a:endParaRPr>
        </a:p>
      </dsp:txBody>
      <dsp:txXfrm>
        <a:off x="5917996" y="1525412"/>
        <a:ext cx="2055151" cy="912176"/>
      </dsp:txXfrm>
    </dsp:sp>
    <dsp:sp modelId="{5421AFD6-0490-4A20-ADFB-A9978938F0B9}">
      <dsp:nvSpPr>
        <dsp:cNvPr id="0" name=""/>
        <dsp:cNvSpPr/>
      </dsp:nvSpPr>
      <dsp:spPr>
        <a:xfrm>
          <a:off x="6923763" y="389174"/>
          <a:ext cx="2542571" cy="2542571"/>
        </a:xfrm>
        <a:prstGeom prst="circularArrow">
          <a:avLst>
            <a:gd name="adj1" fmla="val 2521"/>
            <a:gd name="adj2" fmla="val 305717"/>
            <a:gd name="adj3" fmla="val 19557733"/>
            <a:gd name="adj4" fmla="val 12614472"/>
            <a:gd name="adj5" fmla="val 2942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413126" y="1055165"/>
          <a:ext cx="1487281" cy="543268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Model Training/Tuning</a:t>
          </a:r>
          <a:endParaRPr lang="en-US" sz="1500" kern="1200" dirty="0">
            <a:latin typeface="Abadi" panose="020B0604020104020204"/>
          </a:endParaRPr>
        </a:p>
      </dsp:txBody>
      <dsp:txXfrm>
        <a:off x="6429038" y="1071077"/>
        <a:ext cx="1455457" cy="511444"/>
      </dsp:txXfrm>
    </dsp:sp>
    <dsp:sp modelId="{12FC4C78-460A-4482-9FFF-5580E9856141}">
      <dsp:nvSpPr>
        <dsp:cNvPr id="0" name=""/>
        <dsp:cNvSpPr/>
      </dsp:nvSpPr>
      <dsp:spPr>
        <a:xfrm>
          <a:off x="8306794" y="1189540"/>
          <a:ext cx="2147491" cy="127497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Predict with test set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Accuracy</a:t>
          </a:r>
          <a:r>
            <a:rPr lang="en-US" sz="1300" kern="1200" baseline="0" dirty="0" smtClean="0">
              <a:latin typeface="Abadi" panose="020B0604020104020204"/>
            </a:rPr>
            <a:t> Score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Confusion matrix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Find best model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Abadi" panose="020B0604020104020204"/>
          </a:endParaRPr>
        </a:p>
      </dsp:txBody>
      <dsp:txXfrm>
        <a:off x="8336135" y="1218881"/>
        <a:ext cx="2088809" cy="943084"/>
      </dsp:txXfrm>
    </dsp:sp>
    <dsp:sp modelId="{2A95D340-46AF-4810-B75D-827058378CB5}">
      <dsp:nvSpPr>
        <dsp:cNvPr id="0" name=""/>
        <dsp:cNvSpPr/>
      </dsp:nvSpPr>
      <dsp:spPr>
        <a:xfrm>
          <a:off x="9028550" y="2125641"/>
          <a:ext cx="1126369" cy="44792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Model Evaluation</a:t>
          </a:r>
          <a:endParaRPr lang="en-US" sz="1500" kern="1200" dirty="0">
            <a:latin typeface="Abadi" panose="020B0604020104020204"/>
          </a:endParaRPr>
        </a:p>
      </dsp:txBody>
      <dsp:txXfrm>
        <a:off x="9041669" y="2138760"/>
        <a:ext cx="1100131" cy="42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Marrtinerz/ML-DS-Portfolio/blob/main/SpaceX%20Launch%20Analysis%20and%20ML%20Predictions/Data%20Wrangling/data-wrangling-spacex-project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rtinerz/ML-DS-Portfolio/blob/main/SpaceX%20Launch%20Analysis%20and%20ML%20Predictions/Exploratory%20Data%20Analysis%20(EDA)%20and%20Visualizations/EDA-Visualizations/eda-vizualization-spacex-project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rtinerz/ML-DS-Portfolio/blob/main/SpaceX%20Launch%20Analysis%20and%20ML%20Predictions/Exploratory%20Data%20Analysis%20(EDA)%20and%20Visualizations/EDA-SQL/eda-sql-sqlite-spacex-project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rtinerz/ML-DS-Portfolio/blob/main/SpaceX%20Launch%20Analysis%20and%20ML%20Predictions/Exploratory%20Data%20Analysis%20(EDA)%20and%20Visualizations/Maps%20and%20Interactive%20Dashboard/maps-folium-spacex-project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rtinerz/ML-DS-Portfolio/blob/main/SpaceX%20Launch%20Analysis%20and%20ML%20Predictions/Exploratory%20Data%20Analysis%20(EDA)%20and%20Visualizations/Maps%20and%20Interactive%20Dashboard/plotly-dash-app-spacex-project.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Marrtinerz/ML-DS-Portfolio/blob/main/SpaceX%20Launch%20Analysis%20and%20ML%20Predictions/ML%20Classification%20Models%20(Predictions)/ml-classification-predictions-spacex-project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rrtinerz/ML-DS-Portfolio/tree/main/SpaceX%20Launch%20Analysis%20and%20ML%20Predictions" TargetMode="Externa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api.spacexdata.com/v4/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hyperlink" Target="https://github.com/Marrtinerz/ML-DS-Portfolio/blob/main/SpaceX%20Launch%20Analysis%20and%20ML%20Predictions/Data%20Collection/data-collection-spacex-rest-api.ipynb" TargetMode="External"/><Relationship Id="rId10" Type="http://schemas.microsoft.com/office/2007/relationships/diagramDrawing" Target="../diagrams/drawing1.xml"/><Relationship Id="rId4" Type="http://schemas.openxmlformats.org/officeDocument/2006/relationships/hyperlink" Target="api.spacexdata.com/v4/launches/past" TargetMode="External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/index.php?title=List_of_Falcon_9_and_Falcon_Heavy_launches&amp;oldid=1027686922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github.com/Marrtinerz/ML-DS-Portfolio/blob/main/SpaceX%20Launch%20Analysis%20and%20ML%20Predictions/Data%20Collection/data-collection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64259" y="4639755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badi"/>
                <a:ea typeface="SF Pro" pitchFamily="2" charset="0"/>
                <a:cs typeface="SF Pro" pitchFamily="2" charset="0"/>
              </a:rPr>
              <a:t>Project </a:t>
            </a:r>
            <a:r>
              <a:rPr lang="en-US" dirty="0" smtClean="0">
                <a:solidFill>
                  <a:srgbClr val="FFC000"/>
                </a:solidFill>
                <a:latin typeface="Abadi"/>
                <a:ea typeface="SF Pro" pitchFamily="2" charset="0"/>
                <a:cs typeface="SF Pro" pitchFamily="2" charset="0"/>
              </a:rPr>
              <a:t>Report</a:t>
            </a:r>
            <a:endParaRPr lang="en-US" dirty="0">
              <a:solidFill>
                <a:srgbClr val="FFC000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4259" y="4977561"/>
            <a:ext cx="1915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Martins 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Nnamchi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July 204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78568" y="1467865"/>
            <a:ext cx="1116373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indicates if the first stage successfully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landed and is designated as the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target field 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perform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Exploratory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Data Analysis (EDA)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some patterns in the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target field 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converted into Classes 0 or 1: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bad landing outcome and 1 being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good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data wrangling notebook: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Click here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600" dirty="0" smtClean="0"/>
          </a:p>
          <a:p>
            <a:endParaRPr lang="en-US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811541"/>
              </p:ext>
            </p:extLst>
          </p:nvPr>
        </p:nvGraphicFramePr>
        <p:xfrm>
          <a:off x="1320429" y="3326861"/>
          <a:ext cx="9551143" cy="3647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13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employed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scatterplots, line charts, and bar plots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visualize the data. These tools provide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comprehensive overview of the data, facilitating better understanding and analysis of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complex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they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integral to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model development in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project. Further details are provided below: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Scatter Plots: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employed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the relationship between variables and find correlations. For example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vs.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Line Chart: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Line charts were employed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points over a continuous time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interval. For example, visualizing the success rate for different years.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Bar Plots: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Bar plots were employed to compare different categories of data. For example, comparing the success rates of different orbits.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EDA with data visualization notebook:</a:t>
            </a:r>
            <a:r>
              <a:rPr lang="en-US" sz="1800" dirty="0"/>
              <a:t> </a:t>
            </a:r>
            <a:r>
              <a:rPr lang="en-US" sz="1800" dirty="0" smtClean="0">
                <a:hlinkClick r:id="rId3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4745"/>
            <a:ext cx="1017360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`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%</a:t>
            </a:r>
            <a:r>
              <a:rPr lang="en-US" sz="1600" dirty="0" err="1" smtClean="0">
                <a:solidFill>
                  <a:srgbClr val="0B49CB"/>
                </a:solidFill>
                <a:latin typeface="Abadi"/>
              </a:rPr>
              <a:t>sql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` magic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SQLite3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a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notebook, I performed some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basic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SQL queries to find patterns in the data. Here are some of the information retrieved: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unique launch sites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where launch sites begin with the string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'CCA‘.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carried by booster version F9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names with successes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drone ship and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whose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masses are greater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 4000 but less than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 using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subquery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 information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months in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ranking of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landing outcomes (such as Failure (drone ship) or Success (ground pad))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two periods,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descending order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notebook: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0" y="15113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employed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Folium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build interactive maps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analyze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geo and proximities.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I created a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M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ap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object, to which I added the following objects: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folium.Circle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draws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highlighted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with a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text label and specified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radius around a location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folium.Popup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circle marker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adds 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popup with additional information.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folium.map.Marker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adds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marker at a specific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coordinate with an optional Icon as a text label.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MarkerCluster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employed to group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nearby markers into clusters to improve map readability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 smtClean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MousePosition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employed to obtain the coordinates for a point over which the mouse is hovering.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folium.Polyline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employed to draw a line between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launch site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surrounding locations.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Folium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notebook:</a:t>
            </a:r>
            <a:r>
              <a:rPr lang="en-US" sz="1800" dirty="0" smtClean="0"/>
              <a:t> </a:t>
            </a:r>
            <a:r>
              <a:rPr lang="en-US" sz="1800" dirty="0" smtClean="0">
                <a:hlinkClick r:id="rId3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61772" y="15113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stakeholders, I build an interactive dashboard that enables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 to explore and manipulate data in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real-time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way.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achieved using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Python 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 Dash Package.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Input components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`A drop-down list` to filter the visualizations by ‘all’ launch sites or a specific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`A range slider`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by the payload range.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Graphs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ie chart and scatter plot.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Interactions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Zoom-in, zoom-out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pan, filter,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download as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png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box select, and isolation by clicking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Dash Python Script: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78568" y="1467864"/>
            <a:ext cx="11163739" cy="5390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this stage, I built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machine learning pipeline to predict if the first stage of the Falcon 9 lands successfully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from the preceding processes.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model-development process included preprocessing, data splitting, model selection/training, model tuning, and model evaluation. Four classification models were built, and their results were compared: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Logistic Regression, Support Vector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Machines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, Decision Tree Classifier, and K-nearest neighbors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data wrangling notebook: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Click here</a:t>
            </a:r>
            <a:endParaRPr lang="en-US" sz="1600" dirty="0" smtClean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00877293"/>
              </p:ext>
            </p:extLst>
          </p:nvPr>
        </p:nvGraphicFramePr>
        <p:xfrm>
          <a:off x="868681" y="3180080"/>
          <a:ext cx="10454639" cy="3652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10843640" y="4429339"/>
            <a:ext cx="1184475" cy="1051850"/>
          </a:xfrm>
          <a:prstGeom prst="rect">
            <a:avLst/>
          </a:prstGeom>
          <a:ln w="12700" cap="rnd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292929"/>
                </a:solidFill>
                <a:latin typeface="Abadi" panose="020B0604020104020204" pitchFamily="34" charset="0"/>
              </a:rPr>
              <a:t>Launch Site Markers on Map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6054034" y="1467865"/>
            <a:ext cx="3799841" cy="37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Interactive Analytics Demo Screenshots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4" b="37778"/>
          <a:stretch/>
        </p:blipFill>
        <p:spPr>
          <a:xfrm>
            <a:off x="6171144" y="1915160"/>
            <a:ext cx="5122943" cy="19641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55" y="3985259"/>
            <a:ext cx="3804086" cy="1930862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265483" y="1467864"/>
            <a:ext cx="5804059" cy="3429255"/>
          </a:xfrm>
          <a:prstGeom prst="rect">
            <a:avLst/>
          </a:prstGeom>
          <a:ln w="127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  <a:tileRect/>
            </a:gra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Results of 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99% the missions were successful, i.e.,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was recorded five years after the first launch, i.e., in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rate was recorded in the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launch site, no rockets were launched with payloads greater than 10,000.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2015, two failures were recorded in the CCAFS LC-40 Launch Site in January and April.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11294088" y="2247874"/>
            <a:ext cx="734028" cy="1087017"/>
          </a:xfrm>
          <a:prstGeom prst="rect">
            <a:avLst/>
          </a:prstGeom>
          <a:ln w="12700" cap="rnd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292929"/>
                </a:solidFill>
                <a:latin typeface="Abadi" panose="020B0604020104020204" pitchFamily="34" charset="0"/>
              </a:rPr>
              <a:t>Dash App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265484" y="5352787"/>
            <a:ext cx="6450276" cy="1393453"/>
          </a:xfrm>
          <a:prstGeom prst="rect">
            <a:avLst/>
          </a:prstGeom>
          <a:ln w="12700" cap="rnd">
            <a:noFill/>
          </a:ln>
        </p:spPr>
        <p:txBody>
          <a:bodyPr vert="horz" lIns="91440" tIns="45720" rIns="91440" bIns="45720" numCol="2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 the DT model, all models exhibited similar performances, with an accuracy score of ~83%.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DT model exhibited the best performance, with an accuracy score of ~88%.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5484" y="5024580"/>
            <a:ext cx="24513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Model Prediction Results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8632" y="5106303"/>
            <a:ext cx="1035473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landing success rate on all three sites increases as the flight number increases.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proportion of successful landings was achieved on the CCAFS SLC 40 launch site.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0" y="1476595"/>
            <a:ext cx="10134020" cy="34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463265" y="4811405"/>
            <a:ext cx="1126547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payload masses greater than 10,000 kg were not launched on the VAFB SLC 4E site.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100% landing success rate was achieved on the CCAFS SLC 40 site for rockets with payload masses greater than12,000 kg.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Generally, rockets with heavy payloads achieve high landing success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 </a:t>
            </a: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all sites for the first stage.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36" y="1439577"/>
            <a:ext cx="9562928" cy="32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60725" y="1758133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126547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rate was recorded in the GTO orbit.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 high success rates were recorded in the ES-L1, GEO, HEO, and SSO orbits.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 all orbits, except the SO orbit, is at least 50%.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57" y="1415627"/>
            <a:ext cx="6618086" cy="33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027693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percentage of successful landings for all orbits increased with the flight number, except for the SO orbit.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isn’t until 60 flights that a rocket is launched into the VLEO orbit, following which a high success rate is achieved.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the landing protocols were tested heavily in the LEO, ISS, PO, and GTO orbits before launches into other orbits were explored.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392253"/>
            <a:ext cx="9652000" cy="32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027693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Generally, high success rates are achieved in orbits for rockets with heavy payloads (&gt;10,000 kg).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clear trend is observed for the GTO orbit.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SSO orbit, a high success wright is achieved for rockets with light payloads.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16" y="1450465"/>
            <a:ext cx="9377569" cy="3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027693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increased with time.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 was recorded in 2019.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successful launches were recorded from 2010 to 2013.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729" y="1401992"/>
            <a:ext cx="8432543" cy="33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9" y="1750229"/>
            <a:ext cx="4885037" cy="31506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0" y="524723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in the image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above,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unique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in the dataset.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524723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 below shows five rocket launches from the CCAFS LC-40 site.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01" y="1485327"/>
            <a:ext cx="9883997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0" y="4458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above, the total payload mass carried by boosters launched from NASA (CRS) is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45,596 kg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64" y="2327948"/>
            <a:ext cx="6535273" cy="17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4458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above,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is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~2534.7 kg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35" y="2380736"/>
            <a:ext cx="7083131" cy="16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4458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above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first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in ground pad was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achieved in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December 2015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39" y="2388973"/>
            <a:ext cx="8219522" cy="16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2659" y="4931290"/>
            <a:ext cx="75666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above,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four </a:t>
            </a:r>
            <a:r>
              <a:rPr lang="en-US" sz="1600" dirty="0">
                <a:solidFill>
                  <a:srgbClr val="0B49CB"/>
                </a:solidFill>
                <a:latin typeface="Abadi"/>
              </a:rPr>
              <a:t>boosters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successfully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landed on drone ship and had payload mass greater than 4000 but less than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Range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66" y="2335435"/>
            <a:ext cx="9320068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71345"/>
            <a:ext cx="11185865" cy="53088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report details a comprehensive analysis of </a:t>
            </a:r>
            <a:r>
              <a:rPr lang="en-US" sz="1800" b="1" dirty="0" smtClean="0">
                <a:solidFill>
                  <a:srgbClr val="292929"/>
                </a:solidFill>
                <a:latin typeface="Abadi" panose="020B0604020104020204" pitchFamily="34" charset="0"/>
              </a:rPr>
              <a:t>Space X's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with the objective of predicting the likelihood of the first stage landing successfully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I employ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W</a:t>
            </a:r>
            <a:r>
              <a:rPr lang="en-US" sz="1800" dirty="0" smtClean="0">
                <a:solidFill>
                  <a:srgbClr val="0B49CB"/>
                </a:solidFill>
                <a:latin typeface="Abadi" panose="020B0604020104020204" pitchFamily="34" charset="0"/>
              </a:rPr>
              <a:t>eb Scraping and a REST API for data collection, followed by data wrangling, exploratory data analysis with static and interactive visualizations, and machine learning predictions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rgbClr val="0B49CB"/>
                </a:solidFill>
                <a:latin typeface="Abadi" panose="020B0604020104020204" pitchFamily="34" charset="0"/>
              </a:rPr>
              <a:t>Four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machine learning models were built for the prediction, namely 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Logistic Regression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K-Nearest Neighbors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Support Vector Machine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Decision Tree model delivered the best performance </a:t>
            </a:r>
            <a:r>
              <a:rPr lang="en-US" sz="1800" dirty="0" smtClean="0">
                <a:solidFill>
                  <a:srgbClr val="0B49CB"/>
                </a:solidFill>
                <a:latin typeface="Abadi" panose="020B0604020104020204" pitchFamily="34" charset="0"/>
              </a:rPr>
              <a:t>with an accuracy of 87%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models developed in this project will  provide insights that will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strategizing its market entry and operational planning, ultimately providing a competitive edge in the burgeoning commercial space industry.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and Failure Mission Outcomes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2312659" y="4931290"/>
            <a:ext cx="75666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above, there were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101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successful missions and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1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failed mission.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91" y="2304952"/>
            <a:ext cx="6424217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2312659" y="5812739"/>
            <a:ext cx="75666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above, there were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12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boosters carrying the maximum payload.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37" y="1365123"/>
            <a:ext cx="7609127" cy="41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6" y="466909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figure above shows two (January and April) launches with failed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versions, and launch site names for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2015.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34" y="2442124"/>
            <a:ext cx="8900931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58490" y="5796262"/>
            <a:ext cx="827502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the figure above, “No attempt” has the highest frequency. This should be considered.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Fixed Period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2" y="1459059"/>
            <a:ext cx="4421436" cy="4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3379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four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of the launch sites are in very close proximity.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sites are located close to water bodies, probably for safety.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’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Location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14" y="1364547"/>
            <a:ext cx="7613121" cy="3864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15" y="2460449"/>
            <a:ext cx="3611514" cy="202072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8714771" y="2020159"/>
            <a:ext cx="3098287" cy="6540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B49CB"/>
                </a:solidFill>
                <a:latin typeface="Abadi"/>
              </a:rPr>
              <a:t>Two launch sites in close proximity</a:t>
            </a:r>
            <a:endParaRPr lang="en-US" sz="1400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Color-Labeled Launch Outcomes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5654" y="1327233"/>
            <a:ext cx="11692735" cy="4213655"/>
            <a:chOff x="235654" y="1442565"/>
            <a:chExt cx="11692735" cy="421365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573"/>
            <a:stretch/>
          </p:blipFill>
          <p:spPr>
            <a:xfrm>
              <a:off x="8535894" y="3493869"/>
              <a:ext cx="3392495" cy="213915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926" y="1849115"/>
              <a:ext cx="3393113" cy="1637852"/>
            </a:xfrm>
            <a:prstGeom prst="rect">
              <a:avLst/>
            </a:prstGeom>
          </p:spPr>
        </p:pic>
        <p:sp>
          <p:nvSpPr>
            <p:cNvPr id="7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971838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Site VAFB SLC-4E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119" y="1849115"/>
              <a:ext cx="4204782" cy="225669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54" y="1849115"/>
              <a:ext cx="3248951" cy="205306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240" y="3374404"/>
              <a:ext cx="4422815" cy="224263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102" y="3461846"/>
              <a:ext cx="3884982" cy="219437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04" y="3374404"/>
              <a:ext cx="3209113" cy="21943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769" y="1849115"/>
              <a:ext cx="2911267" cy="1887203"/>
            </a:xfrm>
            <a:prstGeom prst="rect">
              <a:avLst/>
            </a:prstGeom>
          </p:spPr>
        </p:pic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3945704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>
                  <a:solidFill>
                    <a:srgbClr val="0B49CB"/>
                  </a:solidFill>
                  <a:latin typeface="Abadi"/>
                </a:rPr>
                <a:t>Site KSC </a:t>
              </a: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LC-39A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  <p:sp>
          <p:nvSpPr>
            <p:cNvPr id="16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6981353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>
                  <a:solidFill>
                    <a:srgbClr val="0B49CB"/>
                  </a:solidFill>
                  <a:latin typeface="Abadi"/>
                </a:rPr>
                <a:t>Site CCAFS </a:t>
              </a: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LC-40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9687244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>
                  <a:solidFill>
                    <a:srgbClr val="0B49CB"/>
                  </a:solidFill>
                  <a:latin typeface="Abadi"/>
                </a:rPr>
                <a:t>Site CCAFS </a:t>
              </a: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SLC-40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</p:grp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555828" y="5456027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LC-40 recorded the highest number of launches and highest number of failed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LC-39A recorded the highest number of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SLC-40 recorded the lowest number of launches.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7" y="1443357"/>
            <a:ext cx="10409486" cy="448788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891257" y="6082871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SLC-40 is ~0.87 km from the coastline to the East.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Rate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70011" y="5327565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the pie chart above,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LC-39A has the highest relative success rate of 41.7%.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SLC-40 has the lowest relative success rate of 12.5%.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89"/>
          <a:stretch/>
        </p:blipFill>
        <p:spPr>
          <a:xfrm>
            <a:off x="367271" y="1524000"/>
            <a:ext cx="11457458" cy="36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8068" y="1387084"/>
            <a:ext cx="1086236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The commercial space age has arrived, with private companies revolutionizing space travel. Among them, </a:t>
            </a:r>
            <a:r>
              <a:rPr lang="en-US" i="1" dirty="0" err="1">
                <a:solidFill>
                  <a:srgbClr val="292929"/>
                </a:solidFill>
                <a:latin typeface="Abadi" panose="020B0604020104020204"/>
              </a:rPr>
              <a:t>SpaceX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 stands out with its achievements in reducing launch costs through the reuse of the Falcon 9 rocket’s first stage. This project, part of the </a:t>
            </a:r>
            <a:r>
              <a:rPr lang="en-US" b="1" dirty="0">
                <a:solidFill>
                  <a:srgbClr val="0B49CB"/>
                </a:solidFill>
                <a:latin typeface="Abadi" panose="020B0604020104020204"/>
              </a:rPr>
              <a:t>IBM Professional Data Science Certificate Program</a:t>
            </a:r>
            <a:r>
              <a:rPr lang="en-US" dirty="0">
                <a:latin typeface="Abadi" panose="020B0604020104020204"/>
              </a:rPr>
              <a:t>,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involves predicting the likelihood of successful landings for these first stages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Abadi" panose="020B0604020104020204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In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this capstone,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I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act as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a data scientist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for </a:t>
            </a:r>
            <a:r>
              <a:rPr lang="en-US" i="1" dirty="0" err="1" smtClean="0">
                <a:solidFill>
                  <a:srgbClr val="292929"/>
                </a:solidFill>
                <a:latin typeface="Abadi" panose="020B0604020104020204"/>
              </a:rPr>
              <a:t>SpaceY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, a new competitor founded by billionaire industrialist </a:t>
            </a:r>
            <a:r>
              <a:rPr lang="en-US" i="1" dirty="0" err="1">
                <a:solidFill>
                  <a:srgbClr val="292929"/>
                </a:solidFill>
                <a:latin typeface="Abadi" panose="020B0604020104020204"/>
              </a:rPr>
              <a:t>Allon</a:t>
            </a:r>
            <a:r>
              <a:rPr lang="en-US" i="1" dirty="0">
                <a:solidFill>
                  <a:srgbClr val="292929"/>
                </a:solidFill>
                <a:latin typeface="Abadi" panose="020B0604020104020204"/>
              </a:rPr>
              <a:t> Musk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.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I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analyze </a:t>
            </a:r>
            <a:r>
              <a:rPr lang="en-US" i="1" dirty="0" err="1">
                <a:solidFill>
                  <a:srgbClr val="292929"/>
                </a:solidFill>
                <a:latin typeface="Abadi" panose="020B0604020104020204"/>
              </a:rPr>
              <a:t>SpaceX</a:t>
            </a:r>
            <a:r>
              <a:rPr lang="en-US" dirty="0" err="1">
                <a:solidFill>
                  <a:srgbClr val="292929"/>
                </a:solidFill>
                <a:latin typeface="Abadi" panose="020B0604020104020204"/>
              </a:rPr>
              <a:t>’s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 launch data and develop machine learning models to forecast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first-stage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landing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successes. My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predictions will help determine launch costs and provide strategic insights for </a:t>
            </a:r>
            <a:r>
              <a:rPr lang="en-US" i="1" dirty="0" err="1" smtClean="0">
                <a:solidFill>
                  <a:srgbClr val="292929"/>
                </a:solidFill>
                <a:latin typeface="Abadi" panose="020B0604020104020204"/>
              </a:rPr>
              <a:t>SpaceY</a:t>
            </a:r>
            <a:r>
              <a:rPr lang="en-US" dirty="0" err="1" smtClean="0">
                <a:solidFill>
                  <a:srgbClr val="292929"/>
                </a:solidFill>
                <a:latin typeface="Abadi" panose="020B0604020104020204"/>
              </a:rPr>
              <a:t>’s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market entry and operational planning.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Through the application of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advanced data science techniques to this real-world problem,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this project demonstrates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the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significant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potential of machine learning in the rapidly evolving field of space exploration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.</a:t>
            </a:r>
            <a:endParaRPr lang="en-US" dirty="0">
              <a:solidFill>
                <a:srgbClr val="292929"/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Outcomes for site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8"/>
          <a:stretch/>
        </p:blipFill>
        <p:spPr>
          <a:xfrm>
            <a:off x="368847" y="1492304"/>
            <a:ext cx="11454307" cy="364905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70011" y="5327565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the pie chart above,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the launches on site KSC LC-39A were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23.1% of the launches on site KSC LC-39A were unsuccessful.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Outcome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4"/>
          <a:stretch/>
        </p:blipFill>
        <p:spPr>
          <a:xfrm>
            <a:off x="1932179" y="1289018"/>
            <a:ext cx="8614493" cy="2454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4"/>
          <a:stretch/>
        </p:blipFill>
        <p:spPr>
          <a:xfrm>
            <a:off x="3018492" y="3554896"/>
            <a:ext cx="8670774" cy="247067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230660" y="4556987"/>
            <a:ext cx="3000812" cy="20213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decreases significantly for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payload masses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 5500 kg.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26081" y="2962923"/>
            <a:ext cx="4275608" cy="932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shown, the Decision Tree model delivers the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best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classification accuracy among all models.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4" y="1434237"/>
            <a:ext cx="6222013" cy="49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Decision Tree - Confusion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609773"/>
            <a:ext cx="5611522" cy="4817438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576968" y="2025784"/>
            <a:ext cx="4813082" cy="2806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DT model correctly classifies 5 true negatives and 11 true positives.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Conversely, it gives 1 false positive and 1 false negative.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Compared with the other models, the DT classifier exhibits the best performance.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3"/>
            <a:ext cx="10515600" cy="35669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I applied machine learning models to predict the landing outcomes of the first stage for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Four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 were analyzed (), most located conveniently close to water bodies. Furthermore, the best landing outcomes were achieved at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site KSC LC-39A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increased considerably with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appears to be a correlation between payload mass and launch success rate.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model could correctly predict the launch outcomes with an accuracy of 87%.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findings of this project will help determine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costs and provide strategic insights for </a:t>
            </a:r>
            <a:r>
              <a:rPr lang="en-US" sz="1600" i="1" dirty="0" err="1">
                <a:solidFill>
                  <a:srgbClr val="0B49CB"/>
                </a:solidFill>
                <a:latin typeface="Abadi" panose="020B0604020104020204" pitchFamily="34" charset="0"/>
              </a:rPr>
              <a:t>SpaceY</a:t>
            </a:r>
            <a:r>
              <a:rPr lang="en-US" sz="1600" dirty="0" err="1">
                <a:solidFill>
                  <a:srgbClr val="0B49CB"/>
                </a:solidFill>
                <a:latin typeface="Abadi" panose="020B0604020104020204" pitchFamily="34" charset="0"/>
              </a:rPr>
              <a:t>’s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market entry and operational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planning.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5723" y="1860360"/>
            <a:ext cx="10515600" cy="12734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matrixes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other classification models: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66512" y="2454175"/>
            <a:ext cx="11458977" cy="3360698"/>
            <a:chOff x="503507" y="1974782"/>
            <a:chExt cx="11458977" cy="3360698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28684E62-A9F8-4E7A-AB01-78893062A1B4}"/>
                </a:ext>
              </a:extLst>
            </p:cNvPr>
            <p:cNvSpPr txBox="1">
              <a:spLocks/>
            </p:cNvSpPr>
            <p:nvPr/>
          </p:nvSpPr>
          <p:spPr>
            <a:xfrm>
              <a:off x="1906721" y="1977251"/>
              <a:ext cx="657815" cy="38420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400" dirty="0" smtClean="0">
                  <a:solidFill>
                    <a:srgbClr val="0B49CB"/>
                  </a:solidFill>
                  <a:latin typeface="Abadi" panose="020B0604020104020204" pitchFamily="34" charset="0"/>
                </a:rPr>
                <a:t>SVM</a:t>
              </a:r>
              <a:endParaRPr lang="en-US" sz="1400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07" y="2361460"/>
              <a:ext cx="3464244" cy="2974020"/>
            </a:xfrm>
            <a:prstGeom prst="rect">
              <a:avLst/>
            </a:prstGeom>
          </p:spPr>
        </p:pic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28684E62-A9F8-4E7A-AB01-78893062A1B4}"/>
                </a:ext>
              </a:extLst>
            </p:cNvPr>
            <p:cNvSpPr txBox="1">
              <a:spLocks/>
            </p:cNvSpPr>
            <p:nvPr/>
          </p:nvSpPr>
          <p:spPr>
            <a:xfrm>
              <a:off x="5908113" y="1977251"/>
              <a:ext cx="649765" cy="38420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400" dirty="0" smtClean="0">
                  <a:solidFill>
                    <a:srgbClr val="0B49CB"/>
                  </a:solidFill>
                  <a:latin typeface="Abadi" panose="020B0604020104020204" pitchFamily="34" charset="0"/>
                </a:rPr>
                <a:t>KNN</a:t>
              </a:r>
              <a:endParaRPr lang="en-US" sz="1400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28684E62-A9F8-4E7A-AB01-78893062A1B4}"/>
                </a:ext>
              </a:extLst>
            </p:cNvPr>
            <p:cNvSpPr txBox="1">
              <a:spLocks/>
            </p:cNvSpPr>
            <p:nvPr/>
          </p:nvSpPr>
          <p:spPr>
            <a:xfrm>
              <a:off x="9901455" y="1974782"/>
              <a:ext cx="905952" cy="38420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400" dirty="0" err="1" smtClean="0">
                  <a:solidFill>
                    <a:srgbClr val="0B49CB"/>
                  </a:solidFill>
                  <a:latin typeface="Abadi" panose="020B0604020104020204" pitchFamily="34" charset="0"/>
                </a:rPr>
                <a:t>LogRes</a:t>
              </a:r>
              <a:endParaRPr lang="en-US" sz="1400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874" y="2361460"/>
              <a:ext cx="3464244" cy="29740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8240" y="2361460"/>
              <a:ext cx="3464244" cy="2974020"/>
            </a:xfrm>
            <a:prstGeom prst="rect">
              <a:avLst/>
            </a:prstGeom>
          </p:spPr>
        </p:pic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 txBox="1">
            <a:spLocks/>
          </p:cNvSpPr>
          <p:nvPr/>
        </p:nvSpPr>
        <p:spPr>
          <a:xfrm>
            <a:off x="645723" y="5999607"/>
            <a:ext cx="10515600" cy="596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you can observe above, all three models exhibited the same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classification accuracy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 txBox="1">
            <a:spLocks/>
          </p:cNvSpPr>
          <p:nvPr/>
        </p:nvSpPr>
        <p:spPr>
          <a:xfrm>
            <a:off x="645723" y="1425024"/>
            <a:ext cx="10515600" cy="12734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GitHub Repo: </a:t>
            </a: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Describing how data was collected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Describing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Describing the building, tuning, and evaluation of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584383"/>
            <a:ext cx="8325351" cy="30187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rgbClr val="0B49CB"/>
                </a:solidFill>
                <a:latin typeface="Abadi" panose="020B0604020104020204" pitchFamily="34" charset="0"/>
              </a:rPr>
              <a:t>SpaceX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 REST </a:t>
            </a: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about launches, including information about the rocket used, payload delivered, launch specifications, landing specifications, and landing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Web scrapping related 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Wiki </a:t>
            </a: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pages Using 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the Python </a:t>
            </a:r>
            <a:r>
              <a:rPr lang="en-US" sz="2000" dirty="0" err="1">
                <a:solidFill>
                  <a:srgbClr val="0B49CB"/>
                </a:solidFill>
                <a:latin typeface="Abadi" panose="020B0604020104020204" pitchFamily="34" charset="0"/>
              </a:rPr>
              <a:t>BeautifulSoup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package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Wiki pages provide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HTML tables that contain valuable Falcon 9 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1671736"/>
            <a:ext cx="10687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In this capstone project, I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will be working with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/>
              </a:rPr>
              <a:t>SpaceX</a:t>
            </a:r>
            <a:r>
              <a:rPr lang="en-US" sz="2200" dirty="0">
                <a:solidFill>
                  <a:srgbClr val="0B49CB"/>
                </a:solidFill>
                <a:latin typeface="Abadi" panose="020B0604020104020204"/>
              </a:rPr>
              <a:t> launch </a:t>
            </a:r>
            <a:r>
              <a:rPr lang="en-US" sz="2200" dirty="0" smtClean="0">
                <a:solidFill>
                  <a:srgbClr val="0B49CB"/>
                </a:solidFill>
                <a:latin typeface="Abadi" panose="020B0604020104020204"/>
              </a:rPr>
              <a:t>data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 obtained from the following two sources: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011" y="5746338"/>
            <a:ext cx="1068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In the next two slides, the details of the two data-collection methods are provided.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8568" y="1574870"/>
            <a:ext cx="1116373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 endpoints, or URL,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api.spacexdata.com/v4/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end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points, e.g., :/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capsules and /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cores. For this project, I will be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working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primarily with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endpoint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 action="ppaction://hlinkfile"/>
              </a:rPr>
              <a:t>api.spacexdata.com/v4/launches/past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calls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Click here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7126852"/>
              </p:ext>
            </p:extLst>
          </p:nvPr>
        </p:nvGraphicFramePr>
        <p:xfrm>
          <a:off x="524889" y="2383280"/>
          <a:ext cx="11142223" cy="470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04232737"/>
              </p:ext>
            </p:extLst>
          </p:nvPr>
        </p:nvGraphicFramePr>
        <p:xfrm>
          <a:off x="524889" y="2383280"/>
          <a:ext cx="11142223" cy="470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78568" y="1574870"/>
            <a:ext cx="1116373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obtain further data, I employed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 to web scrape some HTML tables that contain valuable Falcon 9 launch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following Wiki page: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://en.wikipedia.org/w/index.php?title=List_of_Falcon_9_and_Falcon_Heavy_launches&amp;oldid=1027686922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Web Scraping notebook: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Click here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80a141d-92ca-4d3d-9308-f7e7b1d44ce8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7415</TotalTime>
  <Words>2727</Words>
  <Application>Microsoft Office PowerPoint</Application>
  <PresentationFormat>Widescreen</PresentationFormat>
  <Paragraphs>304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Author</cp:lastModifiedBy>
  <cp:revision>302</cp:revision>
  <dcterms:created xsi:type="dcterms:W3CDTF">2021-04-29T18:58:34Z</dcterms:created>
  <dcterms:modified xsi:type="dcterms:W3CDTF">2024-07-26T12:45:01Z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